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embeddedFontLst>
    <p:embeddedFont>
      <p:font typeface="Century Gothic" panose="020B0502020202020204" pitchFamily="34" charset="0"/>
      <p:regular r:id="rId33"/>
      <p:bold r:id="rId34"/>
      <p:italic r:id="rId35"/>
      <p:boldItalic r:id="rId36"/>
    </p:embeddedFont>
    <p:embeddedFont>
      <p:font typeface="Arial Black" panose="020B0A04020102020204" pitchFamily="34" charset="0"/>
      <p:regular r:id="rId37"/>
      <p:bold r:id="rId38"/>
    </p:embeddedFont>
    <p:embeddedFont>
      <p:font typeface="Montserrat"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5" roundtripDataSignature="AMtx7mjsYZv+k5LD2n6hiorJtWEQo1Gp4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79" name="Google Shape;7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5" name="Google Shape;8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42b9a2429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7" name="Google Shape;97;g342b9a2429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342b9a24298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3" name="Google Shape;153;g342b9a24298_0_5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9" name="Google Shape;15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5" name="Google Shape;165;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1" name="Google Shape;17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7" name="Google Shape;177;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4" name="Google Shape;18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3" name="Google Shape;203;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09" name="Google Shape;20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6" name="Google Shape;216;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3" name="Google Shape;223;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9" name="Google Shape;22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7" name="Google Shape;237;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3" name="Google Shape;243;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33fd31a5ec5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9" name="Google Shape;249;g33fd31a5ec5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33fd31a5ec5_0_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5" name="Google Shape;255;g33fd31a5ec5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3fd31a5ec5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1" name="Google Shape;261;g33fd31a5ec5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33fd31a5ec5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7" name="Google Shape;267;g33fd31a5ec5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33fd31a5ec5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3" name="Google Shape;273;g33fd31a5ec5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2a10745224_0_4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9" name="Google Shape;279;g22a10745224_0_4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6" name="Google Shape;286;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3" name="Google Shape;293;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3" name="Google Shape;303;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1" name="Google Shape;32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apa">
  <p:cSld name="Capa">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2"/>
          <p:cNvSpPr txBox="1">
            <a:spLocks noGrp="1"/>
          </p:cNvSpPr>
          <p:nvPr>
            <p:ph type="ctrTitle"/>
          </p:nvPr>
        </p:nvSpPr>
        <p:spPr>
          <a:xfrm>
            <a:off x="5080000" y="1788159"/>
            <a:ext cx="5588000" cy="117316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860000"/>
              </a:buClr>
              <a:buSzPts val="7500"/>
              <a:buFont typeface="Montserrat"/>
              <a:buNone/>
              <a:defRPr sz="7500">
                <a:solidFill>
                  <a:srgbClr val="86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 name="Google Shape;12;p22"/>
          <p:cNvSpPr txBox="1">
            <a:spLocks noGrp="1"/>
          </p:cNvSpPr>
          <p:nvPr>
            <p:ph type="subTitle" idx="1"/>
          </p:nvPr>
        </p:nvSpPr>
        <p:spPr>
          <a:xfrm>
            <a:off x="5080000" y="3114358"/>
            <a:ext cx="5588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lt1"/>
              </a:buClr>
              <a:buSzPts val="4000"/>
              <a:buNone/>
              <a:defRPr sz="40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 name="Google Shape;13;p22"/>
          <p:cNvSpPr txBox="1">
            <a:spLocks noGrp="1"/>
          </p:cNvSpPr>
          <p:nvPr>
            <p:ph type="body" idx="2"/>
          </p:nvPr>
        </p:nvSpPr>
        <p:spPr>
          <a:xfrm>
            <a:off x="508001" y="1061403"/>
            <a:ext cx="3263900" cy="207803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0E2A"/>
              </a:buClr>
              <a:buSzPts val="8000"/>
              <a:buNone/>
              <a:defRPr sz="80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údo 1">
  <p:cSld name="Conteúdo 1">
    <p:spTree>
      <p:nvGrpSpPr>
        <p:cNvPr id="1" name="Shape 14"/>
        <p:cNvGrpSpPr/>
        <p:nvPr/>
      </p:nvGrpSpPr>
      <p:grpSpPr>
        <a:xfrm>
          <a:off x="0" y="0"/>
          <a:ext cx="0" cy="0"/>
          <a:chOff x="0" y="0"/>
          <a:chExt cx="0" cy="0"/>
        </a:xfrm>
      </p:grpSpPr>
      <p:sp>
        <p:nvSpPr>
          <p:cNvPr id="15" name="Google Shape;15;p23"/>
          <p:cNvSpPr txBox="1">
            <a:spLocks noGrp="1"/>
          </p:cNvSpPr>
          <p:nvPr>
            <p:ph type="body" idx="1"/>
          </p:nvPr>
        </p:nvSpPr>
        <p:spPr>
          <a:xfrm>
            <a:off x="831850" y="1219201"/>
            <a:ext cx="10515600" cy="48704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0E2A"/>
              </a:buClr>
              <a:buSzPts val="2600"/>
              <a:buNone/>
              <a:defRPr sz="2600">
                <a:solidFill>
                  <a:srgbClr val="000E2A"/>
                </a:solidFill>
                <a:latin typeface="Arial"/>
                <a:ea typeface="Arial"/>
                <a:cs typeface="Arial"/>
                <a:sym typeface="Arial"/>
              </a:defRPr>
            </a:lvl1pPr>
            <a:lvl2pPr marL="914400" lvl="1" indent="-228600" algn="l">
              <a:lnSpc>
                <a:spcPct val="90000"/>
              </a:lnSpc>
              <a:spcBef>
                <a:spcPts val="500"/>
              </a:spcBef>
              <a:spcAft>
                <a:spcPts val="0"/>
              </a:spcAft>
              <a:buClr>
                <a:srgbClr val="AE8888"/>
              </a:buClr>
              <a:buSzPts val="2000"/>
              <a:buNone/>
              <a:defRPr sz="2000">
                <a:solidFill>
                  <a:srgbClr val="AE8888"/>
                </a:solidFill>
              </a:defRPr>
            </a:lvl2pPr>
            <a:lvl3pPr marL="1371600" lvl="2" indent="-228600" algn="l">
              <a:lnSpc>
                <a:spcPct val="90000"/>
              </a:lnSpc>
              <a:spcBef>
                <a:spcPts val="500"/>
              </a:spcBef>
              <a:spcAft>
                <a:spcPts val="0"/>
              </a:spcAft>
              <a:buClr>
                <a:srgbClr val="AE8888"/>
              </a:buClr>
              <a:buSzPts val="1800"/>
              <a:buNone/>
              <a:defRPr sz="1800">
                <a:solidFill>
                  <a:srgbClr val="AE8888"/>
                </a:solidFill>
              </a:defRPr>
            </a:lvl3pPr>
            <a:lvl4pPr marL="1828800" lvl="3" indent="-228600" algn="l">
              <a:lnSpc>
                <a:spcPct val="90000"/>
              </a:lnSpc>
              <a:spcBef>
                <a:spcPts val="500"/>
              </a:spcBef>
              <a:spcAft>
                <a:spcPts val="0"/>
              </a:spcAft>
              <a:buClr>
                <a:srgbClr val="AE8888"/>
              </a:buClr>
              <a:buSzPts val="1600"/>
              <a:buNone/>
              <a:defRPr sz="1600">
                <a:solidFill>
                  <a:srgbClr val="AE8888"/>
                </a:solidFill>
              </a:defRPr>
            </a:lvl4pPr>
            <a:lvl5pPr marL="2286000" lvl="4" indent="-228600" algn="l">
              <a:lnSpc>
                <a:spcPct val="90000"/>
              </a:lnSpc>
              <a:spcBef>
                <a:spcPts val="500"/>
              </a:spcBef>
              <a:spcAft>
                <a:spcPts val="0"/>
              </a:spcAft>
              <a:buClr>
                <a:srgbClr val="AE8888"/>
              </a:buClr>
              <a:buSzPts val="1600"/>
              <a:buNone/>
              <a:defRPr sz="1600">
                <a:solidFill>
                  <a:srgbClr val="AE8888"/>
                </a:solidFill>
              </a:defRPr>
            </a:lvl5pPr>
            <a:lvl6pPr marL="2743200" lvl="5" indent="-228600" algn="l">
              <a:lnSpc>
                <a:spcPct val="90000"/>
              </a:lnSpc>
              <a:spcBef>
                <a:spcPts val="500"/>
              </a:spcBef>
              <a:spcAft>
                <a:spcPts val="0"/>
              </a:spcAft>
              <a:buClr>
                <a:srgbClr val="AE8888"/>
              </a:buClr>
              <a:buSzPts val="1600"/>
              <a:buNone/>
              <a:defRPr sz="1600">
                <a:solidFill>
                  <a:srgbClr val="AE8888"/>
                </a:solidFill>
              </a:defRPr>
            </a:lvl6pPr>
            <a:lvl7pPr marL="3200400" lvl="6" indent="-228600" algn="l">
              <a:lnSpc>
                <a:spcPct val="90000"/>
              </a:lnSpc>
              <a:spcBef>
                <a:spcPts val="500"/>
              </a:spcBef>
              <a:spcAft>
                <a:spcPts val="0"/>
              </a:spcAft>
              <a:buClr>
                <a:srgbClr val="AE8888"/>
              </a:buClr>
              <a:buSzPts val="1600"/>
              <a:buNone/>
              <a:defRPr sz="1600">
                <a:solidFill>
                  <a:srgbClr val="AE8888"/>
                </a:solidFill>
              </a:defRPr>
            </a:lvl7pPr>
            <a:lvl8pPr marL="3657600" lvl="7" indent="-228600" algn="l">
              <a:lnSpc>
                <a:spcPct val="90000"/>
              </a:lnSpc>
              <a:spcBef>
                <a:spcPts val="500"/>
              </a:spcBef>
              <a:spcAft>
                <a:spcPts val="0"/>
              </a:spcAft>
              <a:buClr>
                <a:srgbClr val="AE8888"/>
              </a:buClr>
              <a:buSzPts val="1600"/>
              <a:buNone/>
              <a:defRPr sz="1600">
                <a:solidFill>
                  <a:srgbClr val="AE8888"/>
                </a:solidFill>
              </a:defRPr>
            </a:lvl8pPr>
            <a:lvl9pPr marL="4114800" lvl="8" indent="-228600" algn="l">
              <a:lnSpc>
                <a:spcPct val="90000"/>
              </a:lnSpc>
              <a:spcBef>
                <a:spcPts val="500"/>
              </a:spcBef>
              <a:spcAft>
                <a:spcPts val="0"/>
              </a:spcAft>
              <a:buClr>
                <a:srgbClr val="AE8888"/>
              </a:buClr>
              <a:buSzPts val="1600"/>
              <a:buNone/>
              <a:defRPr sz="1600">
                <a:solidFill>
                  <a:srgbClr val="AE8888"/>
                </a:solidFill>
              </a:defRPr>
            </a:lvl9pPr>
          </a:lstStyle>
          <a:p>
            <a:endParaRPr/>
          </a:p>
        </p:txBody>
      </p:sp>
      <p:sp>
        <p:nvSpPr>
          <p:cNvPr id="16" name="Google Shape;16;p23"/>
          <p:cNvSpPr txBox="1">
            <a:spLocks noGrp="1"/>
          </p:cNvSpPr>
          <p:nvPr>
            <p:ph type="dt" idx="10"/>
          </p:nvPr>
        </p:nvSpPr>
        <p:spPr>
          <a:xfrm>
            <a:off x="635000" y="6377940"/>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3"/>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18" name="Google Shape;18;p23"/>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isão Geral">
  <p:cSld name="Visão Geral">
    <p:bg>
      <p:bgPr>
        <a:blipFill>
          <a:blip r:embed="rId2">
            <a:alphaModFix/>
          </a:blip>
          <a:stretch>
            <a:fillRect/>
          </a:stretch>
        </a:blipFill>
        <a:effectLst/>
      </p:bgPr>
    </p:bg>
    <p:spTree>
      <p:nvGrpSpPr>
        <p:cNvPr id="1" name="Shape 19"/>
        <p:cNvGrpSpPr/>
        <p:nvPr/>
      </p:nvGrpSpPr>
      <p:grpSpPr>
        <a:xfrm>
          <a:off x="0" y="0"/>
          <a:ext cx="0" cy="0"/>
          <a:chOff x="0" y="0"/>
          <a:chExt cx="0" cy="0"/>
        </a:xfrm>
      </p:grpSpPr>
      <p:sp>
        <p:nvSpPr>
          <p:cNvPr id="20" name="Google Shape;20;p24"/>
          <p:cNvSpPr txBox="1">
            <a:spLocks noGrp="1"/>
          </p:cNvSpPr>
          <p:nvPr>
            <p:ph type="body" idx="1"/>
          </p:nvPr>
        </p:nvSpPr>
        <p:spPr>
          <a:xfrm>
            <a:off x="4978400" y="1991360"/>
            <a:ext cx="6375400" cy="3759200"/>
          </a:xfrm>
          <a:prstGeom prst="rect">
            <a:avLst/>
          </a:prstGeom>
          <a:noFill/>
          <a:ln>
            <a:noFill/>
          </a:ln>
        </p:spPr>
        <p:txBody>
          <a:bodyPr spcFirstLastPara="1" wrap="square" lIns="91425" tIns="45700" rIns="91425" bIns="45700" anchor="ctr" anchorCtr="0">
            <a:normAutofit/>
          </a:bodyPr>
          <a:lstStyle>
            <a:lvl1pPr marL="457200" lvl="0" indent="-406400" algn="ctr">
              <a:lnSpc>
                <a:spcPct val="90000"/>
              </a:lnSpc>
              <a:spcBef>
                <a:spcPts val="1000"/>
              </a:spcBef>
              <a:spcAft>
                <a:spcPts val="0"/>
              </a:spcAft>
              <a:buClr>
                <a:srgbClr val="000E2A"/>
              </a:buClr>
              <a:buSzPts val="2800"/>
              <a:buFont typeface="Arial"/>
              <a:buChar char="•"/>
              <a:defRPr sz="2800">
                <a:latin typeface="Arial"/>
                <a:ea typeface="Arial"/>
                <a:cs typeface="Arial"/>
                <a:sym typeface="Arial"/>
              </a:defRPr>
            </a:lvl1pPr>
            <a:lvl2pPr marL="914400" lvl="1"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2pPr>
            <a:lvl3pPr marL="1371600" lvl="2"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3pPr>
            <a:lvl4pPr marL="1828800" lvl="3"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4pPr>
            <a:lvl5pPr marL="2286000" lvl="4"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24"/>
          <p:cNvSpPr txBox="1">
            <a:spLocks noGrp="1"/>
          </p:cNvSpPr>
          <p:nvPr>
            <p:ph type="dt" idx="10"/>
          </p:nvPr>
        </p:nvSpPr>
        <p:spPr>
          <a:xfrm>
            <a:off x="9210040" y="136525"/>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2900" b="1">
                <a:solidFill>
                  <a:srgbClr val="000E2A"/>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24"/>
          <p:cNvSpPr txBox="1">
            <a:spLocks noGrp="1"/>
          </p:cNvSpPr>
          <p:nvPr>
            <p:ph type="sldNum" idx="12"/>
          </p:nvPr>
        </p:nvSpPr>
        <p:spPr>
          <a:xfrm>
            <a:off x="218440" y="6258560"/>
            <a:ext cx="675640" cy="40195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23" name="Google Shape;23;p24"/>
          <p:cNvSpPr txBox="1">
            <a:spLocks noGrp="1"/>
          </p:cNvSpPr>
          <p:nvPr>
            <p:ph type="title"/>
          </p:nvPr>
        </p:nvSpPr>
        <p:spPr>
          <a:xfrm>
            <a:off x="736600" y="1288473"/>
            <a:ext cx="3937000" cy="549275"/>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Montserrat"/>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4"/>
          <p:cNvSpPr txBox="1">
            <a:spLocks noGrp="1"/>
          </p:cNvSpPr>
          <p:nvPr>
            <p:ph type="body" idx="2"/>
          </p:nvPr>
        </p:nvSpPr>
        <p:spPr>
          <a:xfrm>
            <a:off x="736600" y="2112963"/>
            <a:ext cx="3937000" cy="3636962"/>
          </a:xfrm>
          <a:prstGeom prst="rect">
            <a:avLst/>
          </a:prstGeom>
          <a:noFill/>
          <a:ln>
            <a:noFill/>
          </a:ln>
        </p:spPr>
        <p:txBody>
          <a:bodyPr spcFirstLastPara="1" wrap="square" lIns="91425" tIns="45700" rIns="91425" bIns="45700" anchor="ctr" anchorCtr="0">
            <a:normAutofit/>
          </a:bodyPr>
          <a:lstStyle>
            <a:lvl1pPr marL="457200" lvl="0" indent="-355600" algn="just">
              <a:lnSpc>
                <a:spcPct val="90000"/>
              </a:lnSpc>
              <a:spcBef>
                <a:spcPts val="1000"/>
              </a:spcBef>
              <a:spcAft>
                <a:spcPts val="0"/>
              </a:spcAft>
              <a:buClr>
                <a:schemeClr val="lt1"/>
              </a:buClr>
              <a:buSzPts val="2000"/>
              <a:buChar char="•"/>
              <a:defRPr sz="2000">
                <a:solidFill>
                  <a:schemeClr val="lt1"/>
                </a:solidFill>
                <a:latin typeface="Arial"/>
                <a:ea typeface="Arial"/>
                <a:cs typeface="Arial"/>
                <a:sym typeface="Arial"/>
              </a:defRPr>
            </a:lvl1pPr>
            <a:lvl2pPr marL="914400" lvl="1" indent="-355600" algn="just">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2pPr>
            <a:lvl3pPr marL="1371600" lvl="2" indent="-355600" algn="just">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3pPr>
            <a:lvl4pPr marL="1828800" lvl="3" indent="-355600" algn="just">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4pPr>
            <a:lvl5pPr marL="2286000" lvl="4" indent="-355600" algn="just">
              <a:lnSpc>
                <a:spcPct val="90000"/>
              </a:lnSpc>
              <a:spcBef>
                <a:spcPts val="500"/>
              </a:spcBef>
              <a:spcAft>
                <a:spcPts val="0"/>
              </a:spcAft>
              <a:buClr>
                <a:schemeClr val="lt1"/>
              </a:buClr>
              <a:buSzPts val="2000"/>
              <a:buChar char="•"/>
              <a:defRPr sz="2000">
                <a:solidFill>
                  <a:schemeClr val="lt1"/>
                </a:solidFill>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24"/>
          <p:cNvSpPr txBox="1">
            <a:spLocks noGrp="1"/>
          </p:cNvSpPr>
          <p:nvPr>
            <p:ph type="body" idx="3"/>
          </p:nvPr>
        </p:nvSpPr>
        <p:spPr>
          <a:xfrm>
            <a:off x="4978400" y="1288472"/>
            <a:ext cx="6375400" cy="549275"/>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000E2A"/>
              </a:buClr>
              <a:buSzPts val="3600"/>
              <a:buNone/>
              <a:defRPr sz="3600" b="1">
                <a:latin typeface="Montserrat"/>
                <a:ea typeface="Montserrat"/>
                <a:cs typeface="Montserrat"/>
                <a:sym typeface="Montserrat"/>
              </a:defRPr>
            </a:lvl1pPr>
            <a:lvl2pPr marL="914400" lvl="1" indent="-457200" algn="l">
              <a:lnSpc>
                <a:spcPct val="90000"/>
              </a:lnSpc>
              <a:spcBef>
                <a:spcPts val="500"/>
              </a:spcBef>
              <a:spcAft>
                <a:spcPts val="0"/>
              </a:spcAft>
              <a:buClr>
                <a:schemeClr val="dk1"/>
              </a:buClr>
              <a:buSzPts val="3600"/>
              <a:buChar char="•"/>
              <a:defRPr sz="3600" b="1">
                <a:latin typeface="Montserrat"/>
                <a:ea typeface="Montserrat"/>
                <a:cs typeface="Montserrat"/>
                <a:sym typeface="Montserrat"/>
              </a:defRPr>
            </a:lvl2pPr>
            <a:lvl3pPr marL="1371600" lvl="2" indent="-457200" algn="l">
              <a:lnSpc>
                <a:spcPct val="90000"/>
              </a:lnSpc>
              <a:spcBef>
                <a:spcPts val="500"/>
              </a:spcBef>
              <a:spcAft>
                <a:spcPts val="0"/>
              </a:spcAft>
              <a:buClr>
                <a:schemeClr val="dk1"/>
              </a:buClr>
              <a:buSzPts val="3600"/>
              <a:buChar char="•"/>
              <a:defRPr sz="3600" b="1">
                <a:latin typeface="Montserrat"/>
                <a:ea typeface="Montserrat"/>
                <a:cs typeface="Montserrat"/>
                <a:sym typeface="Montserrat"/>
              </a:defRPr>
            </a:lvl3pPr>
            <a:lvl4pPr marL="1828800" lvl="3" indent="-457200" algn="l">
              <a:lnSpc>
                <a:spcPct val="90000"/>
              </a:lnSpc>
              <a:spcBef>
                <a:spcPts val="500"/>
              </a:spcBef>
              <a:spcAft>
                <a:spcPts val="0"/>
              </a:spcAft>
              <a:buClr>
                <a:schemeClr val="dk1"/>
              </a:buClr>
              <a:buSzPts val="3600"/>
              <a:buChar char="•"/>
              <a:defRPr sz="3600" b="1">
                <a:latin typeface="Montserrat"/>
                <a:ea typeface="Montserrat"/>
                <a:cs typeface="Montserrat"/>
                <a:sym typeface="Montserrat"/>
              </a:defRPr>
            </a:lvl4pPr>
            <a:lvl5pPr marL="2286000" lvl="4" indent="-457200" algn="l">
              <a:lnSpc>
                <a:spcPct val="90000"/>
              </a:lnSpc>
              <a:spcBef>
                <a:spcPts val="500"/>
              </a:spcBef>
              <a:spcAft>
                <a:spcPts val="0"/>
              </a:spcAft>
              <a:buClr>
                <a:schemeClr val="dk1"/>
              </a:buClr>
              <a:buSzPts val="3600"/>
              <a:buChar char="•"/>
              <a:defRPr sz="3600" b="1">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e Texto">
  <p:cSld name="Título e Texto">
    <p:spTree>
      <p:nvGrpSpPr>
        <p:cNvPr id="1" name="Shape 26"/>
        <p:cNvGrpSpPr/>
        <p:nvPr/>
      </p:nvGrpSpPr>
      <p:grpSpPr>
        <a:xfrm>
          <a:off x="0" y="0"/>
          <a:ext cx="0" cy="0"/>
          <a:chOff x="0" y="0"/>
          <a:chExt cx="0" cy="0"/>
        </a:xfrm>
      </p:grpSpPr>
      <p:sp>
        <p:nvSpPr>
          <p:cNvPr id="27" name="Google Shape;27;g22a10745224_0_398"/>
          <p:cNvSpPr/>
          <p:nvPr/>
        </p:nvSpPr>
        <p:spPr>
          <a:xfrm rot="-526732">
            <a:off x="12168787" y="6291657"/>
            <a:ext cx="33926" cy="124474"/>
          </a:xfrm>
          <a:custGeom>
            <a:avLst/>
            <a:gdLst/>
            <a:ahLst/>
            <a:cxnLst/>
            <a:rect l="l" t="t" r="r" b="b"/>
            <a:pathLst>
              <a:path w="33953" h="124573" extrusionOk="0">
                <a:moveTo>
                  <a:pt x="0" y="1821"/>
                </a:moveTo>
                <a:lnTo>
                  <a:pt x="33953" y="0"/>
                </a:lnTo>
                <a:lnTo>
                  <a:pt x="9327" y="124573"/>
                </a:lnTo>
                <a:lnTo>
                  <a:pt x="0" y="122976"/>
                </a:lnTo>
                <a:lnTo>
                  <a:pt x="0" y="1821"/>
                </a:lnTo>
                <a:close/>
              </a:path>
            </a:pathLst>
          </a:custGeom>
          <a:solidFill>
            <a:srgbClr val="000E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8" name="Google Shape;28;g22a10745224_0_398"/>
          <p:cNvSpPr/>
          <p:nvPr/>
        </p:nvSpPr>
        <p:spPr>
          <a:xfrm rot="10800000" flipH="1">
            <a:off x="-7146" y="2380"/>
            <a:ext cx="288133" cy="1472701"/>
          </a:xfrm>
          <a:custGeom>
            <a:avLst/>
            <a:gdLst/>
            <a:ahLst/>
            <a:cxnLst/>
            <a:rect l="l" t="t" r="r" b="b"/>
            <a:pathLst>
              <a:path w="288133" h="1472701" extrusionOk="0">
                <a:moveTo>
                  <a:pt x="0" y="1472701"/>
                </a:moveTo>
                <a:cubicBezTo>
                  <a:pt x="2380" y="981801"/>
                  <a:pt x="4759" y="490900"/>
                  <a:pt x="7139" y="0"/>
                </a:cubicBezTo>
                <a:cubicBezTo>
                  <a:pt x="134141" y="476612"/>
                  <a:pt x="194468" y="981800"/>
                  <a:pt x="288133" y="1472700"/>
                </a:cubicBezTo>
                <a:lnTo>
                  <a:pt x="0" y="1472701"/>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9" name="Google Shape;29;g22a10745224_0_398"/>
          <p:cNvSpPr txBox="1">
            <a:spLocks noGrp="1"/>
          </p:cNvSpPr>
          <p:nvPr>
            <p:ph type="body" idx="1"/>
          </p:nvPr>
        </p:nvSpPr>
        <p:spPr>
          <a:xfrm>
            <a:off x="831850" y="1219201"/>
            <a:ext cx="10515600" cy="4870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000E2A"/>
              </a:buClr>
              <a:buSzPts val="2600"/>
              <a:buNone/>
              <a:defRPr sz="2600">
                <a:solidFill>
                  <a:srgbClr val="000E2A"/>
                </a:solidFill>
                <a:latin typeface="Arial"/>
                <a:ea typeface="Arial"/>
                <a:cs typeface="Arial"/>
                <a:sym typeface="Arial"/>
              </a:defRPr>
            </a:lvl1pPr>
            <a:lvl2pPr marL="914400" lvl="1" indent="-228600" algn="l">
              <a:lnSpc>
                <a:spcPct val="90000"/>
              </a:lnSpc>
              <a:spcBef>
                <a:spcPts val="500"/>
              </a:spcBef>
              <a:spcAft>
                <a:spcPts val="0"/>
              </a:spcAft>
              <a:buClr>
                <a:srgbClr val="AE8888"/>
              </a:buClr>
              <a:buSzPts val="2000"/>
              <a:buNone/>
              <a:defRPr sz="2000">
                <a:solidFill>
                  <a:srgbClr val="AE8888"/>
                </a:solidFill>
              </a:defRPr>
            </a:lvl2pPr>
            <a:lvl3pPr marL="1371600" lvl="2" indent="-228600" algn="l">
              <a:lnSpc>
                <a:spcPct val="90000"/>
              </a:lnSpc>
              <a:spcBef>
                <a:spcPts val="500"/>
              </a:spcBef>
              <a:spcAft>
                <a:spcPts val="0"/>
              </a:spcAft>
              <a:buClr>
                <a:srgbClr val="AE8888"/>
              </a:buClr>
              <a:buSzPts val="1800"/>
              <a:buNone/>
              <a:defRPr sz="1800">
                <a:solidFill>
                  <a:srgbClr val="AE8888"/>
                </a:solidFill>
              </a:defRPr>
            </a:lvl3pPr>
            <a:lvl4pPr marL="1828800" lvl="3" indent="-228600" algn="l">
              <a:lnSpc>
                <a:spcPct val="90000"/>
              </a:lnSpc>
              <a:spcBef>
                <a:spcPts val="500"/>
              </a:spcBef>
              <a:spcAft>
                <a:spcPts val="0"/>
              </a:spcAft>
              <a:buClr>
                <a:srgbClr val="AE8888"/>
              </a:buClr>
              <a:buSzPts val="1600"/>
              <a:buNone/>
              <a:defRPr sz="1600">
                <a:solidFill>
                  <a:srgbClr val="AE8888"/>
                </a:solidFill>
              </a:defRPr>
            </a:lvl4pPr>
            <a:lvl5pPr marL="2286000" lvl="4" indent="-228600" algn="l">
              <a:lnSpc>
                <a:spcPct val="90000"/>
              </a:lnSpc>
              <a:spcBef>
                <a:spcPts val="500"/>
              </a:spcBef>
              <a:spcAft>
                <a:spcPts val="0"/>
              </a:spcAft>
              <a:buClr>
                <a:srgbClr val="AE8888"/>
              </a:buClr>
              <a:buSzPts val="1600"/>
              <a:buNone/>
              <a:defRPr sz="1600">
                <a:solidFill>
                  <a:srgbClr val="AE8888"/>
                </a:solidFill>
              </a:defRPr>
            </a:lvl5pPr>
            <a:lvl6pPr marL="2743200" lvl="5" indent="-228600" algn="l">
              <a:lnSpc>
                <a:spcPct val="90000"/>
              </a:lnSpc>
              <a:spcBef>
                <a:spcPts val="500"/>
              </a:spcBef>
              <a:spcAft>
                <a:spcPts val="0"/>
              </a:spcAft>
              <a:buClr>
                <a:srgbClr val="AE8888"/>
              </a:buClr>
              <a:buSzPts val="1600"/>
              <a:buNone/>
              <a:defRPr sz="1600">
                <a:solidFill>
                  <a:srgbClr val="AE8888"/>
                </a:solidFill>
              </a:defRPr>
            </a:lvl6pPr>
            <a:lvl7pPr marL="3200400" lvl="6" indent="-228600" algn="l">
              <a:lnSpc>
                <a:spcPct val="90000"/>
              </a:lnSpc>
              <a:spcBef>
                <a:spcPts val="500"/>
              </a:spcBef>
              <a:spcAft>
                <a:spcPts val="0"/>
              </a:spcAft>
              <a:buClr>
                <a:srgbClr val="AE8888"/>
              </a:buClr>
              <a:buSzPts val="1600"/>
              <a:buNone/>
              <a:defRPr sz="1600">
                <a:solidFill>
                  <a:srgbClr val="AE8888"/>
                </a:solidFill>
              </a:defRPr>
            </a:lvl7pPr>
            <a:lvl8pPr marL="3657600" lvl="7" indent="-228600" algn="l">
              <a:lnSpc>
                <a:spcPct val="90000"/>
              </a:lnSpc>
              <a:spcBef>
                <a:spcPts val="500"/>
              </a:spcBef>
              <a:spcAft>
                <a:spcPts val="0"/>
              </a:spcAft>
              <a:buClr>
                <a:srgbClr val="AE8888"/>
              </a:buClr>
              <a:buSzPts val="1600"/>
              <a:buNone/>
              <a:defRPr sz="1600">
                <a:solidFill>
                  <a:srgbClr val="AE8888"/>
                </a:solidFill>
              </a:defRPr>
            </a:lvl8pPr>
            <a:lvl9pPr marL="4114800" lvl="8" indent="-228600" algn="l">
              <a:lnSpc>
                <a:spcPct val="90000"/>
              </a:lnSpc>
              <a:spcBef>
                <a:spcPts val="500"/>
              </a:spcBef>
              <a:spcAft>
                <a:spcPts val="0"/>
              </a:spcAft>
              <a:buClr>
                <a:srgbClr val="AE8888"/>
              </a:buClr>
              <a:buSzPts val="1600"/>
              <a:buNone/>
              <a:defRPr sz="1600">
                <a:solidFill>
                  <a:srgbClr val="AE8888"/>
                </a:solidFill>
              </a:defRPr>
            </a:lvl9pPr>
          </a:lstStyle>
          <a:p>
            <a:endParaRPr/>
          </a:p>
        </p:txBody>
      </p:sp>
      <p:sp>
        <p:nvSpPr>
          <p:cNvPr id="30" name="Google Shape;30;g22a10745224_0_398"/>
          <p:cNvSpPr txBox="1">
            <a:spLocks noGrp="1"/>
          </p:cNvSpPr>
          <p:nvPr>
            <p:ph type="dt" idx="10"/>
          </p:nvPr>
        </p:nvSpPr>
        <p:spPr>
          <a:xfrm>
            <a:off x="635000" y="6377940"/>
            <a:ext cx="2743200" cy="36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g22a10745224_0_398"/>
          <p:cNvSpPr txBox="1">
            <a:spLocks noGrp="1"/>
          </p:cNvSpPr>
          <p:nvPr>
            <p:ph type="sldNum" idx="12"/>
          </p:nvPr>
        </p:nvSpPr>
        <p:spPr>
          <a:xfrm>
            <a:off x="9728200" y="6385560"/>
            <a:ext cx="635100" cy="3942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32" name="Google Shape;32;g22a10745224_0_398"/>
          <p:cNvSpPr txBox="1">
            <a:spLocks noGrp="1"/>
          </p:cNvSpPr>
          <p:nvPr>
            <p:ph type="title"/>
          </p:nvPr>
        </p:nvSpPr>
        <p:spPr>
          <a:xfrm>
            <a:off x="152400" y="131762"/>
            <a:ext cx="9709200" cy="5493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lt1"/>
              </a:buClr>
              <a:buSzPts val="2800"/>
              <a:buFont typeface="Arial Black"/>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g22a10745224_0_398"/>
          <p:cNvSpPr/>
          <p:nvPr/>
        </p:nvSpPr>
        <p:spPr>
          <a:xfrm>
            <a:off x="-7147" y="0"/>
            <a:ext cx="12199200" cy="45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4" name="Google Shape;34;g22a10745224_0_398"/>
          <p:cNvSpPr/>
          <p:nvPr/>
        </p:nvSpPr>
        <p:spPr>
          <a:xfrm rot="10800000" flipH="1">
            <a:off x="12039600" y="-112"/>
            <a:ext cx="152400" cy="966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5" name="Google Shape;35;g22a10745224_0_398"/>
          <p:cNvPicPr preferRelativeResize="0"/>
          <p:nvPr/>
        </p:nvPicPr>
        <p:blipFill rotWithShape="1">
          <a:blip r:embed="rId2">
            <a:alphaModFix/>
          </a:blip>
          <a:srcRect b="36394"/>
          <a:stretch/>
        </p:blipFill>
        <p:spPr>
          <a:xfrm>
            <a:off x="-7147" y="6687383"/>
            <a:ext cx="249958" cy="170617"/>
          </a:xfrm>
          <a:prstGeom prst="rect">
            <a:avLst/>
          </a:prstGeom>
          <a:noFill/>
          <a:ln>
            <a:noFill/>
          </a:ln>
        </p:spPr>
      </p:pic>
      <p:sp>
        <p:nvSpPr>
          <p:cNvPr id="36" name="Google Shape;36;g22a10745224_0_398"/>
          <p:cNvSpPr/>
          <p:nvPr/>
        </p:nvSpPr>
        <p:spPr>
          <a:xfrm>
            <a:off x="-7146" y="6809901"/>
            <a:ext cx="12199200" cy="45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37" name="Google Shape;37;g22a10745224_0_398"/>
          <p:cNvSpPr/>
          <p:nvPr/>
        </p:nvSpPr>
        <p:spPr>
          <a:xfrm>
            <a:off x="12157098" y="6298408"/>
            <a:ext cx="36000" cy="557100"/>
          </a:xfrm>
          <a:prstGeom prst="rect">
            <a:avLst/>
          </a:prstGeom>
          <a:solidFill>
            <a:srgbClr val="000E2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lide Final">
  <p:cSld name="Slide Final">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25"/>
          <p:cNvSpPr txBox="1">
            <a:spLocks noGrp="1"/>
          </p:cNvSpPr>
          <p:nvPr>
            <p:ph type="dt" idx="10"/>
          </p:nvPr>
        </p:nvSpPr>
        <p:spPr>
          <a:xfrm>
            <a:off x="4851400" y="6197600"/>
            <a:ext cx="2489200" cy="483235"/>
          </a:xfrm>
          <a:prstGeom prst="rect">
            <a:avLst/>
          </a:prstGeom>
          <a:noFill/>
          <a:ln>
            <a:noFill/>
          </a:ln>
        </p:spPr>
        <p:txBody>
          <a:bodyPr spcFirstLastPara="1" wrap="square" lIns="91425" tIns="45700" rIns="91425" bIns="45700" anchor="t"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25"/>
          <p:cNvSpPr txBox="1">
            <a:spLocks noGrp="1"/>
          </p:cNvSpPr>
          <p:nvPr>
            <p:ph type="body" idx="1"/>
          </p:nvPr>
        </p:nvSpPr>
        <p:spPr>
          <a:xfrm>
            <a:off x="2534920" y="4998721"/>
            <a:ext cx="3561080" cy="665480"/>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chemeClr val="lt1"/>
              </a:buClr>
              <a:buSzPts val="2200"/>
              <a:buNone/>
              <a:defRPr sz="2200" b="1">
                <a:solidFill>
                  <a:schemeClr val="lt1"/>
                </a:solidFill>
                <a:latin typeface="Montserrat"/>
                <a:ea typeface="Montserrat"/>
                <a:cs typeface="Montserrat"/>
                <a:sym typeface="Montserrat"/>
              </a:defRPr>
            </a:lvl1pPr>
            <a:lvl2pPr marL="914400" lvl="1"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2pPr>
            <a:lvl3pPr marL="1371600" lvl="2"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3pPr>
            <a:lvl4pPr marL="1828800" lvl="3"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4pPr>
            <a:lvl5pPr marL="2286000" lvl="4"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5"/>
          <p:cNvSpPr txBox="1">
            <a:spLocks noGrp="1"/>
          </p:cNvSpPr>
          <p:nvPr>
            <p:ph type="body" idx="2"/>
          </p:nvPr>
        </p:nvSpPr>
        <p:spPr>
          <a:xfrm>
            <a:off x="6096000" y="4998721"/>
            <a:ext cx="3561080" cy="665480"/>
          </a:xfrm>
          <a:prstGeom prst="rect">
            <a:avLst/>
          </a:prstGeom>
          <a:noFill/>
          <a:ln>
            <a:noFill/>
          </a:ln>
        </p:spPr>
        <p:txBody>
          <a:bodyPr spcFirstLastPara="1" wrap="square" lIns="91425" tIns="45700" rIns="91425" bIns="45700" anchor="ctr" anchorCtr="0">
            <a:noAutofit/>
          </a:bodyPr>
          <a:lstStyle>
            <a:lvl1pPr marL="457200" lvl="0" indent="-228600" algn="ctr">
              <a:lnSpc>
                <a:spcPct val="90000"/>
              </a:lnSpc>
              <a:spcBef>
                <a:spcPts val="1000"/>
              </a:spcBef>
              <a:spcAft>
                <a:spcPts val="0"/>
              </a:spcAft>
              <a:buClr>
                <a:schemeClr val="lt1"/>
              </a:buClr>
              <a:buSzPts val="2000"/>
              <a:buNone/>
              <a:defRPr sz="2000">
                <a:solidFill>
                  <a:schemeClr val="lt1"/>
                </a:solidFill>
                <a:latin typeface="Arial"/>
                <a:ea typeface="Arial"/>
                <a:cs typeface="Arial"/>
                <a:sym typeface="Arial"/>
              </a:defRPr>
            </a:lvl1pPr>
            <a:lvl2pPr marL="914400" lvl="1"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2pPr>
            <a:lvl3pPr marL="1371600" lvl="2"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3pPr>
            <a:lvl4pPr marL="1828800" lvl="3"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4pPr>
            <a:lvl5pPr marL="2286000" lvl="4" indent="-368300" algn="l">
              <a:lnSpc>
                <a:spcPct val="90000"/>
              </a:lnSpc>
              <a:spcBef>
                <a:spcPts val="500"/>
              </a:spcBef>
              <a:spcAft>
                <a:spcPts val="0"/>
              </a:spcAft>
              <a:buClr>
                <a:schemeClr val="lt1"/>
              </a:buClr>
              <a:buSzPts val="2200"/>
              <a:buChar char="•"/>
              <a:defRPr sz="2200" b="1">
                <a:solidFill>
                  <a:schemeClr val="lt1"/>
                </a:solidFill>
                <a:latin typeface="Montserrat"/>
                <a:ea typeface="Montserrat"/>
                <a:cs typeface="Montserrat"/>
                <a:sym typeface="Montserrat"/>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genda">
  <p:cSld name="Agenda">
    <p:bg>
      <p:bgPr>
        <a:blipFill>
          <a:blip r:embed="rId2">
            <a:alphaModFix/>
          </a:blip>
          <a:stretch>
            <a:fillRect/>
          </a:stretch>
        </a:blipFill>
        <a:effectLst/>
      </p:bgPr>
    </p:bg>
    <p:spTree>
      <p:nvGrpSpPr>
        <p:cNvPr id="1" name="Shape 42"/>
        <p:cNvGrpSpPr/>
        <p:nvPr/>
      </p:nvGrpSpPr>
      <p:grpSpPr>
        <a:xfrm>
          <a:off x="0" y="0"/>
          <a:ext cx="0" cy="0"/>
          <a:chOff x="0" y="0"/>
          <a:chExt cx="0" cy="0"/>
        </a:xfrm>
      </p:grpSpPr>
      <p:sp>
        <p:nvSpPr>
          <p:cNvPr id="43" name="Google Shape;43;g22a10745224_0_229"/>
          <p:cNvSpPr txBox="1">
            <a:spLocks noGrp="1"/>
          </p:cNvSpPr>
          <p:nvPr>
            <p:ph type="body" idx="1"/>
          </p:nvPr>
        </p:nvSpPr>
        <p:spPr>
          <a:xfrm>
            <a:off x="4978400" y="1110343"/>
            <a:ext cx="6375300" cy="4640100"/>
          </a:xfrm>
          <a:prstGeom prst="rect">
            <a:avLst/>
          </a:prstGeom>
          <a:noFill/>
          <a:ln>
            <a:noFill/>
          </a:ln>
        </p:spPr>
        <p:txBody>
          <a:bodyPr spcFirstLastPara="1" wrap="square" lIns="91425" tIns="45700" rIns="91425" bIns="45700" anchor="ctr" anchorCtr="0">
            <a:noAutofit/>
          </a:bodyPr>
          <a:lstStyle>
            <a:lvl1pPr marL="457200" lvl="0" indent="-406400" algn="l">
              <a:lnSpc>
                <a:spcPct val="90000"/>
              </a:lnSpc>
              <a:spcBef>
                <a:spcPts val="1000"/>
              </a:spcBef>
              <a:spcAft>
                <a:spcPts val="0"/>
              </a:spcAft>
              <a:buClr>
                <a:srgbClr val="000E2A"/>
              </a:buClr>
              <a:buSzPts val="2800"/>
              <a:buFont typeface="Arial"/>
              <a:buChar char="•"/>
              <a:defRPr sz="2800">
                <a:latin typeface="Arial"/>
                <a:ea typeface="Arial"/>
                <a:cs typeface="Arial"/>
                <a:sym typeface="Arial"/>
              </a:defRPr>
            </a:lvl1pPr>
            <a:lvl2pPr marL="914400" lvl="1"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2pPr>
            <a:lvl3pPr marL="1371600" lvl="2"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3pPr>
            <a:lvl4pPr marL="1828800" lvl="3"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4pPr>
            <a:lvl5pPr marL="2286000" lvl="4" indent="-406400" algn="ctr">
              <a:lnSpc>
                <a:spcPct val="90000"/>
              </a:lnSpc>
              <a:spcBef>
                <a:spcPts val="500"/>
              </a:spcBef>
              <a:spcAft>
                <a:spcPts val="0"/>
              </a:spcAft>
              <a:buClr>
                <a:schemeClr val="dk1"/>
              </a:buClr>
              <a:buSzPts val="2800"/>
              <a:buFont typeface="Arial"/>
              <a:buChar char="•"/>
              <a:defRPr sz="2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g22a10745224_0_229"/>
          <p:cNvSpPr txBox="1">
            <a:spLocks noGrp="1"/>
          </p:cNvSpPr>
          <p:nvPr>
            <p:ph type="dt" idx="10"/>
          </p:nvPr>
        </p:nvSpPr>
        <p:spPr>
          <a:xfrm>
            <a:off x="9210040" y="136525"/>
            <a:ext cx="2743200" cy="365100"/>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sz="2900" b="1">
                <a:solidFill>
                  <a:srgbClr val="000E2A"/>
                </a:solidFill>
                <a:latin typeface="Montserrat"/>
                <a:ea typeface="Montserrat"/>
                <a:cs typeface="Montserrat"/>
                <a:sym typeface="Montserra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g22a10745224_0_229"/>
          <p:cNvSpPr txBox="1">
            <a:spLocks noGrp="1"/>
          </p:cNvSpPr>
          <p:nvPr>
            <p:ph type="sldNum" idx="12"/>
          </p:nvPr>
        </p:nvSpPr>
        <p:spPr>
          <a:xfrm>
            <a:off x="218440" y="6258560"/>
            <a:ext cx="675600" cy="4020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46" name="Google Shape;46;g22a10745224_0_229"/>
          <p:cNvSpPr txBox="1">
            <a:spLocks noGrp="1"/>
          </p:cNvSpPr>
          <p:nvPr>
            <p:ph type="title"/>
          </p:nvPr>
        </p:nvSpPr>
        <p:spPr>
          <a:xfrm>
            <a:off x="736600" y="1110343"/>
            <a:ext cx="3936900" cy="4640100"/>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lt1"/>
              </a:buClr>
              <a:buSzPts val="4000"/>
              <a:buFont typeface="Arial Black"/>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47"/>
        <p:cNvGrpSpPr/>
        <p:nvPr/>
      </p:nvGrpSpPr>
      <p:grpSpPr>
        <a:xfrm>
          <a:off x="0" y="0"/>
          <a:ext cx="0" cy="0"/>
          <a:chOff x="0" y="0"/>
          <a:chExt cx="0" cy="0"/>
        </a:xfrm>
      </p:grpSpPr>
      <p:sp>
        <p:nvSpPr>
          <p:cNvPr id="48" name="Google Shape;48;p26"/>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6"/>
          <p:cNvSpPr txBox="1">
            <a:spLocks noGrp="1"/>
          </p:cNvSpPr>
          <p:nvPr>
            <p:ph type="body" idx="1"/>
          </p:nvPr>
        </p:nvSpPr>
        <p:spPr>
          <a:xfrm>
            <a:off x="838200" y="1300480"/>
            <a:ext cx="5181600" cy="4876483"/>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000E2A"/>
              </a:buClr>
              <a:buSzPts val="2800"/>
              <a:buChar char="•"/>
              <a:defRPr b="0">
                <a:latin typeface="Arial"/>
                <a:ea typeface="Arial"/>
                <a:cs typeface="Arial"/>
                <a:sym typeface="Arial"/>
              </a:defRPr>
            </a:lvl1pPr>
            <a:lvl2pPr marL="914400" lvl="1" indent="-393700" algn="l">
              <a:lnSpc>
                <a:spcPct val="90000"/>
              </a:lnSpc>
              <a:spcBef>
                <a:spcPts val="500"/>
              </a:spcBef>
              <a:spcAft>
                <a:spcPts val="0"/>
              </a:spcAft>
              <a:buClr>
                <a:schemeClr val="dk1"/>
              </a:buClr>
              <a:buSzPts val="2600"/>
              <a:buChar char="•"/>
              <a:defRPr sz="26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6"/>
          <p:cNvSpPr txBox="1">
            <a:spLocks noGrp="1"/>
          </p:cNvSpPr>
          <p:nvPr>
            <p:ph type="body" idx="2"/>
          </p:nvPr>
        </p:nvSpPr>
        <p:spPr>
          <a:xfrm>
            <a:off x="6172200" y="1300480"/>
            <a:ext cx="5181600" cy="4876483"/>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000E2A"/>
              </a:buClr>
              <a:buSzPts val="2800"/>
              <a:buChar char="•"/>
              <a:defRPr>
                <a:latin typeface="Arial"/>
                <a:ea typeface="Arial"/>
                <a:cs typeface="Arial"/>
                <a:sym typeface="Arial"/>
              </a:defRPr>
            </a:lvl1pPr>
            <a:lvl2pPr marL="914400" lvl="1" indent="-393700" algn="l">
              <a:lnSpc>
                <a:spcPct val="90000"/>
              </a:lnSpc>
              <a:spcBef>
                <a:spcPts val="500"/>
              </a:spcBef>
              <a:spcAft>
                <a:spcPts val="0"/>
              </a:spcAft>
              <a:buClr>
                <a:schemeClr val="dk1"/>
              </a:buClr>
              <a:buSzPts val="2600"/>
              <a:buChar char="•"/>
              <a:defRPr sz="26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26"/>
          <p:cNvSpPr txBox="1">
            <a:spLocks noGrp="1"/>
          </p:cNvSpPr>
          <p:nvPr>
            <p:ph type="dt" idx="10"/>
          </p:nvPr>
        </p:nvSpPr>
        <p:spPr>
          <a:xfrm>
            <a:off x="635000" y="6377940"/>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6"/>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 Comparação">
  <p:cSld name="Conteúdo - Comparação">
    <p:spTree>
      <p:nvGrpSpPr>
        <p:cNvPr id="1" name="Shape 53"/>
        <p:cNvGrpSpPr/>
        <p:nvPr/>
      </p:nvGrpSpPr>
      <p:grpSpPr>
        <a:xfrm>
          <a:off x="0" y="0"/>
          <a:ext cx="0" cy="0"/>
          <a:chOff x="0" y="0"/>
          <a:chExt cx="0" cy="0"/>
        </a:xfrm>
      </p:grpSpPr>
      <p:sp>
        <p:nvSpPr>
          <p:cNvPr id="54" name="Google Shape;54;p27"/>
          <p:cNvSpPr txBox="1">
            <a:spLocks noGrp="1"/>
          </p:cNvSpPr>
          <p:nvPr>
            <p:ph type="body" idx="1"/>
          </p:nvPr>
        </p:nvSpPr>
        <p:spPr>
          <a:xfrm>
            <a:off x="839788" y="1158241"/>
            <a:ext cx="5157787"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0E2A"/>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27"/>
          <p:cNvSpPr txBox="1">
            <a:spLocks noGrp="1"/>
          </p:cNvSpPr>
          <p:nvPr>
            <p:ph type="body" idx="2"/>
          </p:nvPr>
        </p:nvSpPr>
        <p:spPr>
          <a:xfrm>
            <a:off x="839788" y="2148840"/>
            <a:ext cx="5157787" cy="4040823"/>
          </a:xfrm>
          <a:prstGeom prst="rect">
            <a:avLst/>
          </a:prstGeom>
          <a:noFill/>
          <a:ln>
            <a:noFill/>
          </a:ln>
        </p:spPr>
        <p:txBody>
          <a:bodyPr spcFirstLastPara="1" wrap="square" lIns="91425" tIns="45700" rIns="91425" bIns="45700" anchor="t" anchorCtr="0">
            <a:normAutofit/>
          </a:bodyPr>
          <a:lstStyle>
            <a:lvl1pPr marL="457200" lvl="0" indent="-406400" algn="just">
              <a:lnSpc>
                <a:spcPct val="90000"/>
              </a:lnSpc>
              <a:spcBef>
                <a:spcPts val="1000"/>
              </a:spcBef>
              <a:spcAft>
                <a:spcPts val="0"/>
              </a:spcAft>
              <a:buClr>
                <a:srgbClr val="000E2A"/>
              </a:buClr>
              <a:buSzPts val="2800"/>
              <a:buChar char="•"/>
              <a:defRPr sz="2800">
                <a:latin typeface="Arial"/>
                <a:ea typeface="Arial"/>
                <a:cs typeface="Arial"/>
                <a:sym typeface="Arial"/>
              </a:defRPr>
            </a:lvl1pPr>
            <a:lvl2pPr marL="914400" lvl="1" indent="-381000" algn="just">
              <a:lnSpc>
                <a:spcPct val="90000"/>
              </a:lnSpc>
              <a:spcBef>
                <a:spcPts val="500"/>
              </a:spcBef>
              <a:spcAft>
                <a:spcPts val="0"/>
              </a:spcAft>
              <a:buClr>
                <a:schemeClr val="dk1"/>
              </a:buClr>
              <a:buSzPts val="2400"/>
              <a:buChar char="•"/>
              <a:defRPr sz="2400"/>
            </a:lvl2pPr>
            <a:lvl3pPr marL="1371600" lvl="2" indent="-355600" algn="just">
              <a:lnSpc>
                <a:spcPct val="90000"/>
              </a:lnSpc>
              <a:spcBef>
                <a:spcPts val="500"/>
              </a:spcBef>
              <a:spcAft>
                <a:spcPts val="0"/>
              </a:spcAft>
              <a:buClr>
                <a:schemeClr val="dk1"/>
              </a:buClr>
              <a:buSzPts val="2000"/>
              <a:buChar char="•"/>
              <a:defRPr sz="2000"/>
            </a:lvl3pPr>
            <a:lvl4pPr marL="1828800" lvl="3" indent="-342900" algn="just">
              <a:lnSpc>
                <a:spcPct val="90000"/>
              </a:lnSpc>
              <a:spcBef>
                <a:spcPts val="500"/>
              </a:spcBef>
              <a:spcAft>
                <a:spcPts val="0"/>
              </a:spcAft>
              <a:buClr>
                <a:schemeClr val="dk1"/>
              </a:buClr>
              <a:buSzPts val="1800"/>
              <a:buChar char="•"/>
              <a:defRPr sz="1800"/>
            </a:lvl4pPr>
            <a:lvl5pPr marL="2286000" lvl="4" indent="-342900" algn="just">
              <a:lnSpc>
                <a:spcPct val="90000"/>
              </a:lnSpc>
              <a:spcBef>
                <a:spcPts val="500"/>
              </a:spcBef>
              <a:spcAft>
                <a:spcPts val="0"/>
              </a:spcAft>
              <a:buClr>
                <a:schemeClr val="dk1"/>
              </a:buClr>
              <a:buSzPts val="1800"/>
              <a:buChar char="•"/>
              <a:defRPr sz="18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6" name="Google Shape;56;p27"/>
          <p:cNvSpPr txBox="1">
            <a:spLocks noGrp="1"/>
          </p:cNvSpPr>
          <p:nvPr>
            <p:ph type="body" idx="3"/>
          </p:nvPr>
        </p:nvSpPr>
        <p:spPr>
          <a:xfrm>
            <a:off x="6172200" y="1158241"/>
            <a:ext cx="5183188" cy="823912"/>
          </a:xfrm>
          <a:prstGeom prst="rect">
            <a:avLst/>
          </a:prstGeom>
          <a:noFill/>
          <a:ln>
            <a:noFill/>
          </a:ln>
        </p:spPr>
        <p:txBody>
          <a:bodyPr spcFirstLastPara="1" wrap="square" lIns="91425" tIns="45700" rIns="91425" bIns="45700" anchor="b" anchorCtr="0">
            <a:normAutofit/>
          </a:bodyPr>
          <a:lstStyle>
            <a:lvl1pPr marL="457200" lvl="0" indent="-228600" algn="ctr">
              <a:lnSpc>
                <a:spcPct val="90000"/>
              </a:lnSpc>
              <a:spcBef>
                <a:spcPts val="1000"/>
              </a:spcBef>
              <a:spcAft>
                <a:spcPts val="0"/>
              </a:spcAft>
              <a:buClr>
                <a:srgbClr val="000E2A"/>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7" name="Google Shape;57;p27"/>
          <p:cNvSpPr txBox="1">
            <a:spLocks noGrp="1"/>
          </p:cNvSpPr>
          <p:nvPr>
            <p:ph type="body" idx="4"/>
          </p:nvPr>
        </p:nvSpPr>
        <p:spPr>
          <a:xfrm>
            <a:off x="6172200" y="2148840"/>
            <a:ext cx="5183188" cy="4040823"/>
          </a:xfrm>
          <a:prstGeom prst="rect">
            <a:avLst/>
          </a:prstGeom>
          <a:noFill/>
          <a:ln>
            <a:noFill/>
          </a:ln>
        </p:spPr>
        <p:txBody>
          <a:bodyPr spcFirstLastPara="1" wrap="square" lIns="91425" tIns="45700" rIns="91425" bIns="45700" anchor="t" anchorCtr="0">
            <a:normAutofit/>
          </a:bodyPr>
          <a:lstStyle>
            <a:lvl1pPr marL="457200" lvl="0" indent="-406400" algn="just">
              <a:lnSpc>
                <a:spcPct val="90000"/>
              </a:lnSpc>
              <a:spcBef>
                <a:spcPts val="1000"/>
              </a:spcBef>
              <a:spcAft>
                <a:spcPts val="0"/>
              </a:spcAft>
              <a:buClr>
                <a:srgbClr val="000E2A"/>
              </a:buClr>
              <a:buSzPts val="2800"/>
              <a:buChar char="•"/>
              <a:defRPr sz="2800">
                <a:latin typeface="Arial"/>
                <a:ea typeface="Arial"/>
                <a:cs typeface="Arial"/>
                <a:sym typeface="Arial"/>
              </a:defRPr>
            </a:lvl1pPr>
            <a:lvl2pPr marL="914400" lvl="1" indent="-381000" algn="just">
              <a:lnSpc>
                <a:spcPct val="90000"/>
              </a:lnSpc>
              <a:spcBef>
                <a:spcPts val="500"/>
              </a:spcBef>
              <a:spcAft>
                <a:spcPts val="0"/>
              </a:spcAft>
              <a:buClr>
                <a:schemeClr val="dk1"/>
              </a:buClr>
              <a:buSzPts val="2400"/>
              <a:buChar char="•"/>
              <a:defRPr sz="2400">
                <a:latin typeface="Arial"/>
                <a:ea typeface="Arial"/>
                <a:cs typeface="Arial"/>
                <a:sym typeface="Arial"/>
              </a:defRPr>
            </a:lvl2pPr>
            <a:lvl3pPr marL="1371600" lvl="2" indent="-355600" algn="just">
              <a:lnSpc>
                <a:spcPct val="90000"/>
              </a:lnSpc>
              <a:spcBef>
                <a:spcPts val="500"/>
              </a:spcBef>
              <a:spcAft>
                <a:spcPts val="0"/>
              </a:spcAft>
              <a:buClr>
                <a:schemeClr val="dk1"/>
              </a:buClr>
              <a:buSzPts val="2000"/>
              <a:buChar char="•"/>
              <a:defRPr sz="2000">
                <a:latin typeface="Arial"/>
                <a:ea typeface="Arial"/>
                <a:cs typeface="Arial"/>
                <a:sym typeface="Arial"/>
              </a:defRPr>
            </a:lvl3pPr>
            <a:lvl4pPr marL="1828800" lvl="3" indent="-342900" algn="just">
              <a:lnSpc>
                <a:spcPct val="90000"/>
              </a:lnSpc>
              <a:spcBef>
                <a:spcPts val="500"/>
              </a:spcBef>
              <a:spcAft>
                <a:spcPts val="0"/>
              </a:spcAft>
              <a:buClr>
                <a:schemeClr val="dk1"/>
              </a:buClr>
              <a:buSzPts val="1800"/>
              <a:buChar char="•"/>
              <a:defRPr sz="1800">
                <a:latin typeface="Arial"/>
                <a:ea typeface="Arial"/>
                <a:cs typeface="Arial"/>
                <a:sym typeface="Arial"/>
              </a:defRPr>
            </a:lvl4pPr>
            <a:lvl5pPr marL="2286000" lvl="4" indent="-342900" algn="just">
              <a:lnSpc>
                <a:spcPct val="90000"/>
              </a:lnSpc>
              <a:spcBef>
                <a:spcPts val="500"/>
              </a:spcBef>
              <a:spcAft>
                <a:spcPts val="0"/>
              </a:spcAft>
              <a:buClr>
                <a:schemeClr val="dk1"/>
              </a:buClr>
              <a:buSzPts val="1800"/>
              <a:buChar char="•"/>
              <a:defRPr sz="1800">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7"/>
          <p:cNvSpPr txBox="1">
            <a:spLocks noGrp="1"/>
          </p:cNvSpPr>
          <p:nvPr>
            <p:ph type="dt" idx="10"/>
          </p:nvPr>
        </p:nvSpPr>
        <p:spPr>
          <a:xfrm>
            <a:off x="635000" y="6377940"/>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7"/>
          <p:cNvSpPr txBox="1"/>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lt1"/>
              </a:buClr>
              <a:buSzPts val="2800"/>
              <a:buFont typeface="Montserrat"/>
              <a:buNone/>
            </a:pPr>
            <a:r>
              <a:rPr lang="pt-BR" sz="2800" b="1" i="0" u="none" strike="noStrike" cap="none">
                <a:solidFill>
                  <a:schemeClr val="lt1"/>
                </a:solidFill>
                <a:latin typeface="Montserrat"/>
                <a:ea typeface="Montserrat"/>
                <a:cs typeface="Montserrat"/>
                <a:sym typeface="Montserrat"/>
              </a:rPr>
              <a:t>Clique para editar o título Mestre</a:t>
            </a:r>
            <a:endParaRPr sz="1400" b="0" i="0" u="none" strike="noStrike" cap="none">
              <a:solidFill>
                <a:srgbClr val="000000"/>
              </a:solidFill>
              <a:latin typeface="Arial"/>
              <a:ea typeface="Arial"/>
              <a:cs typeface="Arial"/>
              <a:sym typeface="Arial"/>
            </a:endParaRPr>
          </a:p>
        </p:txBody>
      </p:sp>
      <p:sp>
        <p:nvSpPr>
          <p:cNvPr id="60" name="Google Shape;60;p27"/>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údo somente título">
  <p:cSld name="Conteúdo somente título">
    <p:spTree>
      <p:nvGrpSpPr>
        <p:cNvPr id="1" name="Shape 61"/>
        <p:cNvGrpSpPr/>
        <p:nvPr/>
      </p:nvGrpSpPr>
      <p:grpSpPr>
        <a:xfrm>
          <a:off x="0" y="0"/>
          <a:ext cx="0" cy="0"/>
          <a:chOff x="0" y="0"/>
          <a:chExt cx="0" cy="0"/>
        </a:xfrm>
      </p:grpSpPr>
      <p:sp>
        <p:nvSpPr>
          <p:cNvPr id="62" name="Google Shape;62;p28"/>
          <p:cNvSpPr txBox="1">
            <a:spLocks noGrp="1"/>
          </p:cNvSpPr>
          <p:nvPr>
            <p:ph type="dt" idx="10"/>
          </p:nvPr>
        </p:nvSpPr>
        <p:spPr>
          <a:xfrm>
            <a:off x="635000" y="6377940"/>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8"/>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64" name="Google Shape;64;p28"/>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údo duas áreas">
  <p:cSld name="Conteúdo duas áreas">
    <p:spTree>
      <p:nvGrpSpPr>
        <p:cNvPr id="1" name="Shape 65"/>
        <p:cNvGrpSpPr/>
        <p:nvPr/>
      </p:nvGrpSpPr>
      <p:grpSpPr>
        <a:xfrm>
          <a:off x="0" y="0"/>
          <a:ext cx="0" cy="0"/>
          <a:chOff x="0" y="0"/>
          <a:chExt cx="0" cy="0"/>
        </a:xfrm>
      </p:grpSpPr>
      <p:sp>
        <p:nvSpPr>
          <p:cNvPr id="66" name="Google Shape;66;p29"/>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9"/>
          <p:cNvSpPr txBox="1">
            <a:spLocks noGrp="1"/>
          </p:cNvSpPr>
          <p:nvPr>
            <p:ph type="dt" idx="10"/>
          </p:nvPr>
        </p:nvSpPr>
        <p:spPr>
          <a:xfrm>
            <a:off x="635000" y="6377940"/>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9"/>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69" name="Google Shape;69;p29"/>
          <p:cNvSpPr txBox="1">
            <a:spLocks noGrp="1"/>
          </p:cNvSpPr>
          <p:nvPr>
            <p:ph type="body" idx="1"/>
          </p:nvPr>
        </p:nvSpPr>
        <p:spPr>
          <a:xfrm>
            <a:off x="635000" y="1238250"/>
            <a:ext cx="4079240" cy="4838700"/>
          </a:xfrm>
          <a:prstGeom prst="rect">
            <a:avLst/>
          </a:prstGeom>
          <a:noFill/>
          <a:ln>
            <a:noFill/>
          </a:ln>
        </p:spPr>
        <p:txBody>
          <a:bodyPr spcFirstLastPara="1" wrap="square" lIns="91425" tIns="45700" rIns="91425" bIns="45700" anchor="t" anchorCtr="0">
            <a:normAutofit/>
          </a:bodyPr>
          <a:lstStyle>
            <a:lvl1pPr marL="457200" lvl="0" indent="-406400" algn="just">
              <a:lnSpc>
                <a:spcPct val="90000"/>
              </a:lnSpc>
              <a:spcBef>
                <a:spcPts val="1000"/>
              </a:spcBef>
              <a:spcAft>
                <a:spcPts val="0"/>
              </a:spcAft>
              <a:buClr>
                <a:srgbClr val="000E2A"/>
              </a:buClr>
              <a:buSzPts val="2800"/>
              <a:buChar char="•"/>
              <a:defRPr>
                <a:latin typeface="Arial"/>
                <a:ea typeface="Arial"/>
                <a:cs typeface="Arial"/>
                <a:sym typeface="Arial"/>
              </a:defRPr>
            </a:lvl1pPr>
            <a:lvl2pPr marL="914400" lvl="1" indent="-381000" algn="just">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just">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just">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just">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9"/>
          <p:cNvSpPr txBox="1">
            <a:spLocks noGrp="1"/>
          </p:cNvSpPr>
          <p:nvPr>
            <p:ph type="body" idx="2"/>
          </p:nvPr>
        </p:nvSpPr>
        <p:spPr>
          <a:xfrm>
            <a:off x="5039360" y="1238250"/>
            <a:ext cx="6517640" cy="48387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rgbClr val="000E2A"/>
              </a:buClr>
              <a:buSzPts val="2800"/>
              <a:buChar char="•"/>
              <a:defRPr>
                <a:latin typeface="Arial"/>
                <a:ea typeface="Arial"/>
                <a:cs typeface="Arial"/>
                <a:sym typeface="Arial"/>
              </a:defRPr>
            </a:lvl1pPr>
            <a:lvl2pPr marL="914400" lvl="1" indent="-381000" algn="l">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l">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údo área-imagem">
  <p:cSld name="Conteúdo área-imagem">
    <p:spTree>
      <p:nvGrpSpPr>
        <p:cNvPr id="1" name="Shape 71"/>
        <p:cNvGrpSpPr/>
        <p:nvPr/>
      </p:nvGrpSpPr>
      <p:grpSpPr>
        <a:xfrm>
          <a:off x="0" y="0"/>
          <a:ext cx="0" cy="0"/>
          <a:chOff x="0" y="0"/>
          <a:chExt cx="0" cy="0"/>
        </a:xfrm>
      </p:grpSpPr>
      <p:sp>
        <p:nvSpPr>
          <p:cNvPr id="72" name="Google Shape;72;p30"/>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0"/>
          <p:cNvSpPr txBox="1">
            <a:spLocks noGrp="1"/>
          </p:cNvSpPr>
          <p:nvPr>
            <p:ph type="dt" idx="10"/>
          </p:nvPr>
        </p:nvSpPr>
        <p:spPr>
          <a:xfrm>
            <a:off x="635000" y="6377940"/>
            <a:ext cx="2743200"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0"/>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
        <p:nvSpPr>
          <p:cNvPr id="75" name="Google Shape;75;p30"/>
          <p:cNvSpPr txBox="1">
            <a:spLocks noGrp="1"/>
          </p:cNvSpPr>
          <p:nvPr>
            <p:ph type="body" idx="1"/>
          </p:nvPr>
        </p:nvSpPr>
        <p:spPr>
          <a:xfrm>
            <a:off x="635000" y="1238250"/>
            <a:ext cx="4394200" cy="4838700"/>
          </a:xfrm>
          <a:prstGeom prst="rect">
            <a:avLst/>
          </a:prstGeom>
          <a:noFill/>
          <a:ln>
            <a:noFill/>
          </a:ln>
        </p:spPr>
        <p:txBody>
          <a:bodyPr spcFirstLastPara="1" wrap="square" lIns="91425" tIns="45700" rIns="91425" bIns="45700" anchor="t" anchorCtr="0">
            <a:normAutofit/>
          </a:bodyPr>
          <a:lstStyle>
            <a:lvl1pPr marL="457200" lvl="0" indent="-406400" algn="just">
              <a:lnSpc>
                <a:spcPct val="90000"/>
              </a:lnSpc>
              <a:spcBef>
                <a:spcPts val="1000"/>
              </a:spcBef>
              <a:spcAft>
                <a:spcPts val="0"/>
              </a:spcAft>
              <a:buClr>
                <a:srgbClr val="000E2A"/>
              </a:buClr>
              <a:buSzPts val="2800"/>
              <a:buChar char="•"/>
              <a:defRPr>
                <a:latin typeface="Arial"/>
                <a:ea typeface="Arial"/>
                <a:cs typeface="Arial"/>
                <a:sym typeface="Arial"/>
              </a:defRPr>
            </a:lvl1pPr>
            <a:lvl2pPr marL="914400" lvl="1" indent="-381000" algn="just">
              <a:lnSpc>
                <a:spcPct val="90000"/>
              </a:lnSpc>
              <a:spcBef>
                <a:spcPts val="500"/>
              </a:spcBef>
              <a:spcAft>
                <a:spcPts val="0"/>
              </a:spcAft>
              <a:buClr>
                <a:schemeClr val="dk1"/>
              </a:buClr>
              <a:buSzPts val="2400"/>
              <a:buChar char="•"/>
              <a:defRPr>
                <a:latin typeface="Arial"/>
                <a:ea typeface="Arial"/>
                <a:cs typeface="Arial"/>
                <a:sym typeface="Arial"/>
              </a:defRPr>
            </a:lvl2pPr>
            <a:lvl3pPr marL="1371600" lvl="2" indent="-355600" algn="just">
              <a:lnSpc>
                <a:spcPct val="90000"/>
              </a:lnSpc>
              <a:spcBef>
                <a:spcPts val="500"/>
              </a:spcBef>
              <a:spcAft>
                <a:spcPts val="0"/>
              </a:spcAft>
              <a:buClr>
                <a:schemeClr val="dk1"/>
              </a:buClr>
              <a:buSzPts val="2000"/>
              <a:buChar char="•"/>
              <a:defRPr>
                <a:latin typeface="Arial"/>
                <a:ea typeface="Arial"/>
                <a:cs typeface="Arial"/>
                <a:sym typeface="Arial"/>
              </a:defRPr>
            </a:lvl3pPr>
            <a:lvl4pPr marL="1828800" lvl="3" indent="-342900" algn="just">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just">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30"/>
          <p:cNvSpPr>
            <a:spLocks noGrp="1"/>
          </p:cNvSpPr>
          <p:nvPr>
            <p:ph type="pic" idx="2"/>
          </p:nvPr>
        </p:nvSpPr>
        <p:spPr>
          <a:xfrm>
            <a:off x="5414963" y="1238250"/>
            <a:ext cx="6142037" cy="4838700"/>
          </a:xfrm>
          <a:prstGeom prst="rect">
            <a:avLst/>
          </a:prstGeom>
          <a:noFill/>
          <a:ln>
            <a:noFill/>
          </a:ln>
        </p:spPr>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21"/>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2800"/>
              <a:buFont typeface="Montserrat"/>
              <a:buNone/>
              <a:defRPr sz="28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1"/>
          <p:cNvSpPr txBox="1">
            <a:spLocks noGrp="1"/>
          </p:cNvSpPr>
          <p:nvPr>
            <p:ph type="body" idx="1"/>
          </p:nvPr>
        </p:nvSpPr>
        <p:spPr>
          <a:xfrm>
            <a:off x="838200" y="1288473"/>
            <a:ext cx="10515600" cy="488849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000E2A"/>
              </a:buClr>
              <a:buSzPts val="2800"/>
              <a:buFont typeface="Arial"/>
              <a:buChar char="•"/>
              <a:defRPr sz="2800" b="1" i="0" u="none" strike="noStrike" cap="none">
                <a:solidFill>
                  <a:srgbClr val="000E2A"/>
                </a:solidFill>
                <a:latin typeface="Montserrat"/>
                <a:ea typeface="Montserrat"/>
                <a:cs typeface="Montserrat"/>
                <a:sym typeface="Montserrat"/>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21"/>
          <p:cNvSpPr txBox="1">
            <a:spLocks noGrp="1"/>
          </p:cNvSpPr>
          <p:nvPr>
            <p:ph type="dt" idx="10"/>
          </p:nvPr>
        </p:nvSpPr>
        <p:spPr>
          <a:xfrm>
            <a:off x="614680" y="6385560"/>
            <a:ext cx="2500660" cy="47244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29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 name="Google Shape;9;p21"/>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1pPr>
            <a:lvl2pPr marL="0" marR="0" lvl="1"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2pPr>
            <a:lvl3pPr marL="0" marR="0" lvl="2"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3pPr>
            <a:lvl4pPr marL="0" marR="0" lvl="3"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4pPr>
            <a:lvl5pPr marL="0" marR="0" lvl="4"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5pPr>
            <a:lvl6pPr marL="0" marR="0" lvl="5"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6pPr>
            <a:lvl7pPr marL="0" marR="0" lvl="6"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7pPr>
            <a:lvl8pPr marL="0" marR="0" lvl="7"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8pPr>
            <a:lvl9pPr marL="0" marR="0" lvl="8" indent="0" algn="l" rtl="0">
              <a:lnSpc>
                <a:spcPct val="100000"/>
              </a:lnSpc>
              <a:spcBef>
                <a:spcPts val="0"/>
              </a:spcBef>
              <a:spcAft>
                <a:spcPts val="0"/>
              </a:spcAft>
              <a:buClr>
                <a:srgbClr val="000000"/>
              </a:buClr>
              <a:buSzPts val="2000"/>
              <a:buFont typeface="Arial"/>
              <a:buNone/>
              <a:defRPr sz="2000" b="1" i="0" u="none" strike="noStrike" cap="none">
                <a:solidFill>
                  <a:schemeClr val="lt1"/>
                </a:solidFill>
                <a:latin typeface="Montserrat"/>
                <a:ea typeface="Montserrat"/>
                <a:cs typeface="Montserrat"/>
                <a:sym typeface="Montserrat"/>
              </a:defRPr>
            </a:lvl9pPr>
          </a:lstStyle>
          <a:p>
            <a:pPr marL="0" lvl="0" indent="0" algn="l"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
          <p:cNvSpPr txBox="1">
            <a:spLocks noGrp="1"/>
          </p:cNvSpPr>
          <p:nvPr>
            <p:ph type="subTitle" idx="1"/>
          </p:nvPr>
        </p:nvSpPr>
        <p:spPr>
          <a:xfrm>
            <a:off x="5252720" y="1790858"/>
            <a:ext cx="5588000" cy="294370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4000"/>
              <a:buNone/>
            </a:pPr>
            <a:r>
              <a:rPr lang="pt-BR" sz="5400" b="0">
                <a:latin typeface="Arial"/>
                <a:ea typeface="Arial"/>
                <a:cs typeface="Arial"/>
                <a:sym typeface="Arial"/>
              </a:rPr>
              <a:t>Curso Básico e Intermediário para Planilhas Eletrônicas</a:t>
            </a:r>
            <a:endParaRPr sz="5400" b="0">
              <a:latin typeface="Arial"/>
              <a:ea typeface="Arial"/>
              <a:cs typeface="Arial"/>
              <a:sym typeface="Arial"/>
            </a:endParaRPr>
          </a:p>
        </p:txBody>
      </p:sp>
      <p:sp>
        <p:nvSpPr>
          <p:cNvPr id="82" name="Google Shape;82;p1"/>
          <p:cNvSpPr txBox="1">
            <a:spLocks noGrp="1"/>
          </p:cNvSpPr>
          <p:nvPr>
            <p:ph type="body" idx="2"/>
          </p:nvPr>
        </p:nvSpPr>
        <p:spPr>
          <a:xfrm>
            <a:off x="748632" y="1071587"/>
            <a:ext cx="2957094" cy="72945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000E2A"/>
              </a:buClr>
              <a:buSzPts val="8000"/>
              <a:buNone/>
            </a:pPr>
            <a:r>
              <a:rPr lang="pt-BR" sz="4400">
                <a:latin typeface="Arial Black"/>
                <a:ea typeface="Arial Black"/>
                <a:cs typeface="Arial Black"/>
                <a:sym typeface="Arial Black"/>
              </a:rPr>
              <a:t>AULA 02</a:t>
            </a:r>
            <a:endParaRPr sz="4400">
              <a:latin typeface="Arial Black"/>
              <a:ea typeface="Arial Black"/>
              <a:cs typeface="Arial Black"/>
              <a:sym typeface="Arial Black"/>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2"/>
          <p:cNvSpPr txBox="1">
            <a:spLocks noGrp="1"/>
          </p:cNvSpPr>
          <p:nvPr>
            <p:ph type="body" idx="1"/>
          </p:nvPr>
        </p:nvSpPr>
        <p:spPr>
          <a:xfrm>
            <a:off x="831850" y="1219201"/>
            <a:ext cx="10515600" cy="4870450"/>
          </a:xfrm>
          <a:prstGeom prst="rect">
            <a:avLst/>
          </a:prstGeom>
          <a:noFill/>
          <a:ln>
            <a:noFill/>
          </a:ln>
        </p:spPr>
        <p:txBody>
          <a:bodyPr spcFirstLastPara="1" wrap="square" lIns="91425" tIns="45700" rIns="91425" bIns="45700" anchor="t" anchorCtr="0">
            <a:normAutofit fontScale="92500" lnSpcReduction="10000"/>
          </a:bodyPr>
          <a:lstStyle/>
          <a:p>
            <a:pPr marL="571500" lvl="0" indent="-571500" algn="l" rtl="0">
              <a:lnSpc>
                <a:spcPct val="90000"/>
              </a:lnSpc>
              <a:spcBef>
                <a:spcPts val="0"/>
              </a:spcBef>
              <a:spcAft>
                <a:spcPts val="0"/>
              </a:spcAft>
              <a:buClr>
                <a:srgbClr val="000E2A"/>
              </a:buClr>
              <a:buSzPct val="108106"/>
              <a:buFont typeface="Arial"/>
              <a:buChar char="•"/>
            </a:pPr>
            <a:r>
              <a:rPr lang="pt-BR" sz="3200" b="0"/>
              <a:t>Dados aleatórios:</a:t>
            </a:r>
            <a:endParaRPr/>
          </a:p>
          <a:p>
            <a:pPr marL="0" lvl="0" indent="0" algn="l" rtl="0">
              <a:lnSpc>
                <a:spcPct val="90000"/>
              </a:lnSpc>
              <a:spcBef>
                <a:spcPts val="0"/>
              </a:spcBef>
              <a:spcAft>
                <a:spcPts val="0"/>
              </a:spcAft>
              <a:buClr>
                <a:srgbClr val="000E2A"/>
              </a:buClr>
              <a:buSzPct val="108106"/>
              <a:buNone/>
            </a:pPr>
            <a:endParaRPr sz="3200" b="0"/>
          </a:p>
          <a:p>
            <a:pPr marL="0" lvl="0" indent="0" algn="l" rtl="0">
              <a:lnSpc>
                <a:spcPct val="90000"/>
              </a:lnSpc>
              <a:spcBef>
                <a:spcPts val="0"/>
              </a:spcBef>
              <a:spcAft>
                <a:spcPts val="0"/>
              </a:spcAft>
              <a:buClr>
                <a:srgbClr val="000E2A"/>
              </a:buClr>
              <a:buSzPct val="108108"/>
              <a:buNone/>
            </a:pPr>
            <a:r>
              <a:rPr lang="pt-BR" sz="2800" b="0">
                <a:solidFill>
                  <a:schemeClr val="dk2"/>
                </a:solidFill>
              </a:rPr>
              <a:t>Função ALEATÓRIO;</a:t>
            </a:r>
            <a:endParaRPr sz="2800" b="0"/>
          </a:p>
          <a:p>
            <a:pPr marL="0" lvl="0" indent="0" algn="l" rtl="0">
              <a:lnSpc>
                <a:spcPct val="90000"/>
              </a:lnSpc>
              <a:spcBef>
                <a:spcPts val="0"/>
              </a:spcBef>
              <a:spcAft>
                <a:spcPts val="0"/>
              </a:spcAft>
              <a:buClr>
                <a:srgbClr val="000E2A"/>
              </a:buClr>
              <a:buSzPct val="108108"/>
              <a:buNone/>
            </a:pPr>
            <a:r>
              <a:rPr lang="pt-BR" sz="2800" b="0">
                <a:solidFill>
                  <a:schemeClr val="dk2"/>
                </a:solidFill>
              </a:rPr>
              <a:t>Função ALEATÓRIOENTRE;</a:t>
            </a:r>
            <a:endParaRPr sz="2800" b="0"/>
          </a:p>
          <a:p>
            <a:pPr marL="0" lvl="0" indent="0" algn="l" rtl="0">
              <a:lnSpc>
                <a:spcPct val="90000"/>
              </a:lnSpc>
              <a:spcBef>
                <a:spcPts val="0"/>
              </a:spcBef>
              <a:spcAft>
                <a:spcPts val="0"/>
              </a:spcAft>
              <a:buClr>
                <a:srgbClr val="000E2A"/>
              </a:buClr>
              <a:buSzPct val="108108"/>
              <a:buNone/>
            </a:pPr>
            <a:r>
              <a:rPr lang="pt-BR" sz="2800" b="0">
                <a:solidFill>
                  <a:schemeClr val="dk2"/>
                </a:solidFill>
              </a:rPr>
              <a:t>Colar especial.</a:t>
            </a:r>
            <a:endParaRPr sz="2800" b="0"/>
          </a:p>
          <a:p>
            <a:pPr marL="1028700" lvl="1" indent="-355600" algn="l" rtl="0">
              <a:lnSpc>
                <a:spcPct val="90000"/>
              </a:lnSpc>
              <a:spcBef>
                <a:spcPts val="500"/>
              </a:spcBef>
              <a:spcAft>
                <a:spcPts val="0"/>
              </a:spcAft>
              <a:buClr>
                <a:srgbClr val="AE8888"/>
              </a:buClr>
              <a:buSzPct val="108108"/>
              <a:buFont typeface="Arial"/>
              <a:buNone/>
            </a:pPr>
            <a:endParaRPr sz="2800">
              <a:solidFill>
                <a:schemeClr val="dk2"/>
              </a:solidFill>
            </a:endParaRPr>
          </a:p>
          <a:p>
            <a:pPr marL="571500" lvl="0" indent="-571500" algn="l" rtl="0">
              <a:lnSpc>
                <a:spcPct val="90000"/>
              </a:lnSpc>
              <a:spcBef>
                <a:spcPts val="1000"/>
              </a:spcBef>
              <a:spcAft>
                <a:spcPts val="0"/>
              </a:spcAft>
              <a:buClr>
                <a:srgbClr val="000E2A"/>
              </a:buClr>
              <a:buSzPct val="108106"/>
              <a:buFont typeface="Arial"/>
              <a:buChar char="•"/>
            </a:pPr>
            <a:r>
              <a:rPr lang="pt-BR" sz="3200" b="0"/>
              <a:t>Nomear Células;</a:t>
            </a:r>
            <a:endParaRPr sz="3200" b="0"/>
          </a:p>
          <a:p>
            <a:pPr marL="571500" lvl="0" indent="-355600" algn="l" rtl="0">
              <a:lnSpc>
                <a:spcPct val="90000"/>
              </a:lnSpc>
              <a:spcBef>
                <a:spcPts val="1000"/>
              </a:spcBef>
              <a:spcAft>
                <a:spcPts val="0"/>
              </a:spcAft>
              <a:buClr>
                <a:srgbClr val="000E2A"/>
              </a:buClr>
              <a:buSzPct val="108106"/>
              <a:buFont typeface="Arial"/>
              <a:buNone/>
            </a:pPr>
            <a:endParaRPr sz="3200" b="0"/>
          </a:p>
          <a:p>
            <a:pPr marL="571500" lvl="0" indent="-571500" algn="l" rtl="0">
              <a:lnSpc>
                <a:spcPct val="90000"/>
              </a:lnSpc>
              <a:spcBef>
                <a:spcPts val="1000"/>
              </a:spcBef>
              <a:spcAft>
                <a:spcPts val="0"/>
              </a:spcAft>
              <a:buClr>
                <a:srgbClr val="000E2A"/>
              </a:buClr>
              <a:buSzPct val="108106"/>
              <a:buFont typeface="Arial"/>
              <a:buChar char="•"/>
            </a:pPr>
            <a:r>
              <a:rPr lang="pt-BR" sz="3200" b="0"/>
              <a:t>Preenchimento Relâmpago;</a:t>
            </a:r>
            <a:endParaRPr sz="3200" b="0"/>
          </a:p>
          <a:p>
            <a:pPr marL="571500" lvl="0" indent="-355600" algn="l" rtl="0">
              <a:lnSpc>
                <a:spcPct val="90000"/>
              </a:lnSpc>
              <a:spcBef>
                <a:spcPts val="1000"/>
              </a:spcBef>
              <a:spcAft>
                <a:spcPts val="0"/>
              </a:spcAft>
              <a:buClr>
                <a:srgbClr val="000E2A"/>
              </a:buClr>
              <a:buSzPct val="108106"/>
              <a:buFont typeface="Arial"/>
              <a:buNone/>
            </a:pPr>
            <a:endParaRPr sz="3200" b="0"/>
          </a:p>
          <a:p>
            <a:pPr marL="571500" lvl="0" indent="-571500" algn="l" rtl="0">
              <a:lnSpc>
                <a:spcPct val="90000"/>
              </a:lnSpc>
              <a:spcBef>
                <a:spcPts val="1000"/>
              </a:spcBef>
              <a:spcAft>
                <a:spcPts val="0"/>
              </a:spcAft>
              <a:buClr>
                <a:srgbClr val="000E2A"/>
              </a:buClr>
              <a:buSzPct val="108106"/>
              <a:buFont typeface="Arial"/>
              <a:buChar char="•"/>
            </a:pPr>
            <a:r>
              <a:rPr lang="pt-BR" sz="3200" b="0"/>
              <a:t>Congelar Painéis</a:t>
            </a:r>
            <a:endParaRPr sz="3200" b="0"/>
          </a:p>
          <a:p>
            <a:pPr marL="0" lvl="0" indent="0" algn="l" rtl="0">
              <a:lnSpc>
                <a:spcPct val="90000"/>
              </a:lnSpc>
              <a:spcBef>
                <a:spcPts val="1000"/>
              </a:spcBef>
              <a:spcAft>
                <a:spcPts val="0"/>
              </a:spcAft>
              <a:buClr>
                <a:srgbClr val="000E2A"/>
              </a:buClr>
              <a:buSzPct val="108107"/>
              <a:buNone/>
            </a:pPr>
            <a:endParaRPr/>
          </a:p>
        </p:txBody>
      </p:sp>
      <p:sp>
        <p:nvSpPr>
          <p:cNvPr id="88" name="Google Shape;88;p2"/>
          <p:cNvSpPr txBox="1">
            <a:spLocks noGrp="1"/>
          </p:cNvSpPr>
          <p:nvPr>
            <p:ph type="title"/>
          </p:nvPr>
        </p:nvSpPr>
        <p:spPr>
          <a:xfrm>
            <a:off x="152400" y="139561"/>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Montserrat"/>
              <a:buNone/>
            </a:pPr>
            <a:r>
              <a:rPr lang="pt-BR" b="1">
                <a:latin typeface="Arial Black"/>
                <a:ea typeface="Arial Black"/>
                <a:cs typeface="Arial Black"/>
                <a:sym typeface="Arial Black"/>
              </a:rPr>
              <a:t>CONTEÚDO DA AULA</a:t>
            </a:r>
            <a:endParaRPr>
              <a:latin typeface="Arial Black"/>
              <a:ea typeface="Arial Black"/>
              <a:cs typeface="Arial Black"/>
              <a:sym typeface="Arial Blac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3"/>
          <p:cNvSpPr txBox="1">
            <a:spLocks noGrp="1"/>
          </p:cNvSpPr>
          <p:nvPr>
            <p:ph type="body" idx="1"/>
          </p:nvPr>
        </p:nvSpPr>
        <p:spPr>
          <a:xfrm>
            <a:off x="831850" y="1219200"/>
            <a:ext cx="10645800" cy="4919100"/>
          </a:xfrm>
          <a:prstGeom prst="rect">
            <a:avLst/>
          </a:prstGeom>
          <a:noFill/>
          <a:ln>
            <a:noFill/>
          </a:ln>
        </p:spPr>
        <p:txBody>
          <a:bodyPr spcFirstLastPara="1" wrap="square" lIns="91425" tIns="45700" rIns="91425" bIns="45700" anchor="t" anchorCtr="0">
            <a:normAutofit fontScale="77500" lnSpcReduction="20000"/>
          </a:bodyPr>
          <a:lstStyle/>
          <a:p>
            <a:pPr marL="571500" lvl="0" indent="-534918" algn="just" rtl="0">
              <a:lnSpc>
                <a:spcPct val="90000"/>
              </a:lnSpc>
              <a:spcBef>
                <a:spcPts val="0"/>
              </a:spcBef>
              <a:spcAft>
                <a:spcPts val="0"/>
              </a:spcAft>
              <a:buClr>
                <a:schemeClr val="dk2"/>
              </a:buClr>
              <a:buSzPct val="100000"/>
              <a:buFont typeface="Arial"/>
              <a:buChar char="•"/>
            </a:pPr>
            <a:r>
              <a:rPr lang="pt-BR" sz="4245" b="0">
                <a:solidFill>
                  <a:schemeClr val="dk2"/>
                </a:solidFill>
              </a:rPr>
              <a:t>Operações e funções básicas:</a:t>
            </a:r>
            <a:endParaRPr sz="3045"/>
          </a:p>
          <a:p>
            <a:pPr marL="0" lvl="0" indent="0" algn="just" rtl="0">
              <a:lnSpc>
                <a:spcPct val="90000"/>
              </a:lnSpc>
              <a:spcBef>
                <a:spcPts val="0"/>
              </a:spcBef>
              <a:spcAft>
                <a:spcPts val="0"/>
              </a:spcAft>
              <a:buClr>
                <a:schemeClr val="dk2"/>
              </a:buClr>
              <a:buSzPct val="89502"/>
              <a:buNone/>
            </a:pPr>
            <a:endParaRPr sz="4245" b="0"/>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Função SOMA;</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Função MÉDIA;</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Diferença entre “:” e “;”;</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PI;</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POTENCIAÇÃO;</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RAIZ;</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MÓDULO;</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ARREDONDAR PARA CIMA;</a:t>
            </a:r>
            <a:endParaRPr sz="3745"/>
          </a:p>
          <a:p>
            <a:pPr marL="1028700" lvl="1" indent="-542158" algn="just" rtl="0">
              <a:lnSpc>
                <a:spcPct val="90000"/>
              </a:lnSpc>
              <a:spcBef>
                <a:spcPts val="500"/>
              </a:spcBef>
              <a:spcAft>
                <a:spcPts val="0"/>
              </a:spcAft>
              <a:buClr>
                <a:schemeClr val="dk2"/>
              </a:buClr>
              <a:buSzPct val="100000"/>
              <a:buFont typeface="Arial"/>
              <a:buChar char="•"/>
            </a:pPr>
            <a:r>
              <a:rPr lang="pt-BR" sz="3745">
                <a:solidFill>
                  <a:schemeClr val="dk2"/>
                </a:solidFill>
              </a:rPr>
              <a:t>ARREDONDAR PARA BAIXO;</a:t>
            </a:r>
            <a:endParaRPr sz="3745">
              <a:solidFill>
                <a:schemeClr val="dk2"/>
              </a:solidFill>
            </a:endParaRPr>
          </a:p>
          <a:p>
            <a:pPr marL="1028700" lvl="1" indent="-542158" algn="just" rtl="0">
              <a:lnSpc>
                <a:spcPct val="90000"/>
              </a:lnSpc>
              <a:spcBef>
                <a:spcPts val="500"/>
              </a:spcBef>
              <a:spcAft>
                <a:spcPts val="0"/>
              </a:spcAft>
              <a:buClr>
                <a:schemeClr val="dk2"/>
              </a:buClr>
              <a:buSzPct val="100000"/>
              <a:buChar char="•"/>
            </a:pPr>
            <a:r>
              <a:rPr lang="pt-BR" sz="3745">
                <a:solidFill>
                  <a:schemeClr val="dk2"/>
                </a:solidFill>
              </a:rPr>
              <a:t>MED</a:t>
            </a:r>
            <a:endParaRPr sz="3745">
              <a:solidFill>
                <a:schemeClr val="dk2"/>
              </a:solidFill>
            </a:endParaRPr>
          </a:p>
          <a:p>
            <a:pPr marL="1028700" lvl="1" indent="-542158" algn="just" rtl="0">
              <a:lnSpc>
                <a:spcPct val="90000"/>
              </a:lnSpc>
              <a:spcBef>
                <a:spcPts val="500"/>
              </a:spcBef>
              <a:spcAft>
                <a:spcPts val="0"/>
              </a:spcAft>
              <a:buClr>
                <a:schemeClr val="dk2"/>
              </a:buClr>
              <a:buSzPct val="100000"/>
              <a:buChar char="•"/>
            </a:pPr>
            <a:r>
              <a:rPr lang="pt-BR" sz="3745">
                <a:solidFill>
                  <a:schemeClr val="dk2"/>
                </a:solidFill>
              </a:rPr>
              <a:t>MODO</a:t>
            </a:r>
            <a:endParaRPr sz="3745">
              <a:solidFill>
                <a:schemeClr val="dk2"/>
              </a:solidFill>
            </a:endParaRPr>
          </a:p>
          <a:p>
            <a:pPr marL="914400" lvl="0" indent="0" algn="just" rtl="0">
              <a:lnSpc>
                <a:spcPct val="90000"/>
              </a:lnSpc>
              <a:spcBef>
                <a:spcPts val="500"/>
              </a:spcBef>
              <a:spcAft>
                <a:spcPts val="0"/>
              </a:spcAft>
              <a:buSzPct val="126060"/>
              <a:buNone/>
            </a:pPr>
            <a:endParaRPr sz="3300"/>
          </a:p>
          <a:p>
            <a:pPr marL="0" lvl="0" indent="0" algn="just" rtl="0">
              <a:lnSpc>
                <a:spcPct val="90000"/>
              </a:lnSpc>
              <a:spcBef>
                <a:spcPts val="1000"/>
              </a:spcBef>
              <a:spcAft>
                <a:spcPts val="0"/>
              </a:spcAft>
              <a:buClr>
                <a:srgbClr val="000E2A"/>
              </a:buClr>
              <a:buSzPct val="100000"/>
              <a:buNone/>
            </a:pPr>
            <a:endParaRPr>
              <a:solidFill>
                <a:schemeClr val="dk2"/>
              </a:solidFill>
            </a:endParaRPr>
          </a:p>
        </p:txBody>
      </p:sp>
      <p:sp>
        <p:nvSpPr>
          <p:cNvPr id="94" name="Google Shape;94;p3"/>
          <p:cNvSpPr txBox="1">
            <a:spLocks noGrp="1"/>
          </p:cNvSpPr>
          <p:nvPr>
            <p:ph type="title"/>
          </p:nvPr>
        </p:nvSpPr>
        <p:spPr>
          <a:xfrm>
            <a:off x="152400" y="105741"/>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Montserrat"/>
              <a:buNone/>
            </a:pPr>
            <a:r>
              <a:rPr lang="pt-BR" b="1">
                <a:latin typeface="Arial Black"/>
                <a:ea typeface="Arial Black"/>
                <a:cs typeface="Arial Black"/>
                <a:sym typeface="Arial Black"/>
              </a:rPr>
              <a:t>CONTEÚDO DA AULA</a:t>
            </a:r>
            <a:endParaRPr sz="2000">
              <a:latin typeface="Arial Black"/>
              <a:ea typeface="Arial Black"/>
              <a:cs typeface="Arial Black"/>
              <a:sym typeface="Arial Black"/>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342b9a24298_0_0"/>
          <p:cNvSpPr txBox="1">
            <a:spLocks noGrp="1"/>
          </p:cNvSpPr>
          <p:nvPr>
            <p:ph type="body" idx="1"/>
          </p:nvPr>
        </p:nvSpPr>
        <p:spPr>
          <a:xfrm>
            <a:off x="831850" y="1219201"/>
            <a:ext cx="10515600" cy="48705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2600"/>
              <a:buNone/>
            </a:pPr>
            <a:endParaRPr/>
          </a:p>
        </p:txBody>
      </p:sp>
      <p:sp>
        <p:nvSpPr>
          <p:cNvPr id="100" name="Google Shape;100;g342b9a24298_0_0"/>
          <p:cNvSpPr txBox="1">
            <a:spLocks noGrp="1"/>
          </p:cNvSpPr>
          <p:nvPr>
            <p:ph type="title"/>
          </p:nvPr>
        </p:nvSpPr>
        <p:spPr>
          <a:xfrm>
            <a:off x="152400" y="131762"/>
            <a:ext cx="9709200" cy="54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pt-BR"/>
              <a:t>RECAPITULANDO</a:t>
            </a:r>
            <a:endParaRPr/>
          </a:p>
        </p:txBody>
      </p:sp>
      <p:grpSp>
        <p:nvGrpSpPr>
          <p:cNvPr id="101" name="Google Shape;101;g342b9a24298_0_0"/>
          <p:cNvGrpSpPr/>
          <p:nvPr/>
        </p:nvGrpSpPr>
        <p:grpSpPr>
          <a:xfrm>
            <a:off x="709784" y="885409"/>
            <a:ext cx="10759718" cy="5380297"/>
            <a:chOff x="629751" y="329457"/>
            <a:chExt cx="11071947" cy="6235134"/>
          </a:xfrm>
        </p:grpSpPr>
        <p:grpSp>
          <p:nvGrpSpPr>
            <p:cNvPr id="102" name="Google Shape;102;g342b9a24298_0_0"/>
            <p:cNvGrpSpPr/>
            <p:nvPr/>
          </p:nvGrpSpPr>
          <p:grpSpPr>
            <a:xfrm>
              <a:off x="629751" y="329457"/>
              <a:ext cx="10998738" cy="6235134"/>
              <a:chOff x="1152925" y="843704"/>
              <a:chExt cx="9863454" cy="5502722"/>
            </a:xfrm>
          </p:grpSpPr>
          <p:pic>
            <p:nvPicPr>
              <p:cNvPr id="103" name="Google Shape;103;g342b9a24298_0_0"/>
              <p:cNvPicPr preferRelativeResize="0"/>
              <p:nvPr/>
            </p:nvPicPr>
            <p:blipFill rotWithShape="1">
              <a:blip r:embed="rId3">
                <a:alphaModFix/>
              </a:blip>
              <a:srcRect b="5204"/>
              <a:stretch/>
            </p:blipFill>
            <p:spPr>
              <a:xfrm>
                <a:off x="1175700" y="1101948"/>
                <a:ext cx="9840599" cy="5244478"/>
              </a:xfrm>
              <a:prstGeom prst="rect">
                <a:avLst/>
              </a:prstGeom>
              <a:noFill/>
              <a:ln>
                <a:noFill/>
              </a:ln>
            </p:spPr>
          </p:pic>
          <p:grpSp>
            <p:nvGrpSpPr>
              <p:cNvPr id="104" name="Google Shape;104;g342b9a24298_0_0"/>
              <p:cNvGrpSpPr/>
              <p:nvPr/>
            </p:nvGrpSpPr>
            <p:grpSpPr>
              <a:xfrm>
                <a:off x="1891297" y="5275090"/>
                <a:ext cx="2001905" cy="872980"/>
                <a:chOff x="371474" y="4960753"/>
                <a:chExt cx="2001905" cy="872980"/>
              </a:xfrm>
            </p:grpSpPr>
            <p:cxnSp>
              <p:nvCxnSpPr>
                <p:cNvPr id="105" name="Google Shape;105;g342b9a24298_0_0"/>
                <p:cNvCxnSpPr>
                  <a:endCxn id="106" idx="0"/>
                </p:cNvCxnSpPr>
                <p:nvPr/>
              </p:nvCxnSpPr>
              <p:spPr>
                <a:xfrm flipH="1">
                  <a:off x="561974" y="5298833"/>
                  <a:ext cx="405900" cy="381900"/>
                </a:xfrm>
                <a:prstGeom prst="straightConnector1">
                  <a:avLst/>
                </a:prstGeom>
                <a:noFill/>
                <a:ln w="38100" cap="flat" cmpd="sng">
                  <a:solidFill>
                    <a:srgbClr val="FF0000"/>
                  </a:solidFill>
                  <a:prstDash val="solid"/>
                  <a:miter lim="800000"/>
                  <a:headEnd type="none" w="sm" len="sm"/>
                  <a:tailEnd type="triangle" w="med" len="med"/>
                </a:ln>
              </p:spPr>
            </p:cxnSp>
            <p:sp>
              <p:nvSpPr>
                <p:cNvPr id="107" name="Google Shape;107;g342b9a24298_0_0"/>
                <p:cNvSpPr txBox="1"/>
                <p:nvPr/>
              </p:nvSpPr>
              <p:spPr>
                <a:xfrm>
                  <a:off x="408079" y="4960753"/>
                  <a:ext cx="1965300" cy="535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Acesso as guias de planilha</a:t>
                  </a:r>
                  <a:endParaRPr sz="1400" b="0" i="0" u="none" strike="noStrike" cap="none">
                    <a:solidFill>
                      <a:srgbClr val="000000"/>
                    </a:solidFill>
                    <a:latin typeface="Arial"/>
                    <a:ea typeface="Arial"/>
                    <a:cs typeface="Arial"/>
                    <a:sym typeface="Arial"/>
                  </a:endParaRPr>
                </a:p>
              </p:txBody>
            </p:sp>
            <p:sp>
              <p:nvSpPr>
                <p:cNvPr id="106" name="Google Shape;106;g342b9a24298_0_0"/>
                <p:cNvSpPr/>
                <p:nvPr/>
              </p:nvSpPr>
              <p:spPr>
                <a:xfrm>
                  <a:off x="371474" y="5680733"/>
                  <a:ext cx="381000" cy="1530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grpSp>
          <p:grpSp>
            <p:nvGrpSpPr>
              <p:cNvPr id="108" name="Google Shape;108;g342b9a24298_0_0"/>
              <p:cNvGrpSpPr/>
              <p:nvPr/>
            </p:nvGrpSpPr>
            <p:grpSpPr>
              <a:xfrm>
                <a:off x="1203299" y="2562299"/>
                <a:ext cx="2689903" cy="3363300"/>
                <a:chOff x="-316524" y="2247963"/>
                <a:chExt cx="2689903" cy="3363300"/>
              </a:xfrm>
            </p:grpSpPr>
            <p:cxnSp>
              <p:nvCxnSpPr>
                <p:cNvPr id="109" name="Google Shape;109;g342b9a24298_0_0"/>
                <p:cNvCxnSpPr/>
                <p:nvPr/>
              </p:nvCxnSpPr>
              <p:spPr>
                <a:xfrm rot="10800000">
                  <a:off x="-120283" y="4300762"/>
                  <a:ext cx="591600" cy="0"/>
                </a:xfrm>
                <a:prstGeom prst="straightConnector1">
                  <a:avLst/>
                </a:prstGeom>
                <a:noFill/>
                <a:ln w="38100" cap="flat" cmpd="sng">
                  <a:solidFill>
                    <a:srgbClr val="FF0000"/>
                  </a:solidFill>
                  <a:prstDash val="solid"/>
                  <a:miter lim="800000"/>
                  <a:headEnd type="none" w="sm" len="sm"/>
                  <a:tailEnd type="triangle" w="med" len="med"/>
                </a:ln>
              </p:spPr>
            </p:cxnSp>
            <p:sp>
              <p:nvSpPr>
                <p:cNvPr id="110" name="Google Shape;110;g342b9a24298_0_0"/>
                <p:cNvSpPr txBox="1"/>
                <p:nvPr/>
              </p:nvSpPr>
              <p:spPr>
                <a:xfrm>
                  <a:off x="408079" y="4170754"/>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Cabeçalho de linha</a:t>
                  </a:r>
                  <a:endParaRPr sz="1400" b="0" i="0" u="none" strike="noStrike" cap="none">
                    <a:solidFill>
                      <a:srgbClr val="000000"/>
                    </a:solidFill>
                    <a:latin typeface="Arial"/>
                    <a:ea typeface="Arial"/>
                    <a:cs typeface="Arial"/>
                    <a:sym typeface="Arial"/>
                  </a:endParaRPr>
                </a:p>
              </p:txBody>
            </p:sp>
            <p:sp>
              <p:nvSpPr>
                <p:cNvPr id="111" name="Google Shape;111;g342b9a24298_0_0"/>
                <p:cNvSpPr/>
                <p:nvPr/>
              </p:nvSpPr>
              <p:spPr>
                <a:xfrm>
                  <a:off x="-316524" y="2247963"/>
                  <a:ext cx="128400" cy="33633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grpSp>
          <p:grpSp>
            <p:nvGrpSpPr>
              <p:cNvPr id="112" name="Google Shape;112;g342b9a24298_0_0"/>
              <p:cNvGrpSpPr/>
              <p:nvPr/>
            </p:nvGrpSpPr>
            <p:grpSpPr>
              <a:xfrm>
                <a:off x="1361685" y="2454977"/>
                <a:ext cx="9519900" cy="830313"/>
                <a:chOff x="-158139" y="2140640"/>
                <a:chExt cx="9519900" cy="830313"/>
              </a:xfrm>
            </p:grpSpPr>
            <p:cxnSp>
              <p:nvCxnSpPr>
                <p:cNvPr id="113" name="Google Shape;113;g342b9a24298_0_0"/>
                <p:cNvCxnSpPr/>
                <p:nvPr/>
              </p:nvCxnSpPr>
              <p:spPr>
                <a:xfrm rot="10800000">
                  <a:off x="7685244" y="2294244"/>
                  <a:ext cx="0" cy="311700"/>
                </a:xfrm>
                <a:prstGeom prst="straightConnector1">
                  <a:avLst/>
                </a:prstGeom>
                <a:noFill/>
                <a:ln w="38100" cap="flat" cmpd="sng">
                  <a:solidFill>
                    <a:srgbClr val="FF0000"/>
                  </a:solidFill>
                  <a:prstDash val="solid"/>
                  <a:miter lim="800000"/>
                  <a:headEnd type="none" w="sm" len="sm"/>
                  <a:tailEnd type="triangle" w="med" len="med"/>
                </a:ln>
              </p:spPr>
            </p:cxnSp>
            <p:sp>
              <p:nvSpPr>
                <p:cNvPr id="114" name="Google Shape;114;g342b9a24298_0_0"/>
                <p:cNvSpPr txBox="1"/>
                <p:nvPr/>
              </p:nvSpPr>
              <p:spPr>
                <a:xfrm>
                  <a:off x="6724218" y="2656253"/>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Cabeçalho de coluna</a:t>
                  </a:r>
                  <a:endParaRPr sz="1400" b="0" i="0" u="none" strike="noStrike" cap="none">
                    <a:solidFill>
                      <a:srgbClr val="000000"/>
                    </a:solidFill>
                    <a:latin typeface="Arial"/>
                    <a:ea typeface="Arial"/>
                    <a:cs typeface="Arial"/>
                    <a:sym typeface="Arial"/>
                  </a:endParaRPr>
                </a:p>
              </p:txBody>
            </p:sp>
            <p:sp>
              <p:nvSpPr>
                <p:cNvPr id="115" name="Google Shape;115;g342b9a24298_0_0"/>
                <p:cNvSpPr/>
                <p:nvPr/>
              </p:nvSpPr>
              <p:spPr>
                <a:xfrm>
                  <a:off x="-158139" y="2140640"/>
                  <a:ext cx="9519900" cy="1407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grpSp>
          <p:grpSp>
            <p:nvGrpSpPr>
              <p:cNvPr id="116" name="Google Shape;116;g342b9a24298_0_0"/>
              <p:cNvGrpSpPr/>
              <p:nvPr/>
            </p:nvGrpSpPr>
            <p:grpSpPr>
              <a:xfrm>
                <a:off x="1175692" y="1010646"/>
                <a:ext cx="9612000" cy="1066930"/>
                <a:chOff x="-344131" y="696310"/>
                <a:chExt cx="9612000" cy="1066930"/>
              </a:xfrm>
            </p:grpSpPr>
            <p:cxnSp>
              <p:nvCxnSpPr>
                <p:cNvPr id="117" name="Google Shape;117;g342b9a24298_0_0"/>
                <p:cNvCxnSpPr>
                  <a:stCxn id="118" idx="2"/>
                </p:cNvCxnSpPr>
                <p:nvPr/>
              </p:nvCxnSpPr>
              <p:spPr>
                <a:xfrm>
                  <a:off x="6607658" y="1011010"/>
                  <a:ext cx="0" cy="350100"/>
                </a:xfrm>
                <a:prstGeom prst="straightConnector1">
                  <a:avLst/>
                </a:prstGeom>
                <a:noFill/>
                <a:ln w="38100" cap="flat" cmpd="sng">
                  <a:solidFill>
                    <a:srgbClr val="FF0000"/>
                  </a:solidFill>
                  <a:prstDash val="solid"/>
                  <a:miter lim="800000"/>
                  <a:headEnd type="none" w="sm" len="sm"/>
                  <a:tailEnd type="triangle" w="med" len="med"/>
                </a:ln>
              </p:spPr>
            </p:cxnSp>
            <p:sp>
              <p:nvSpPr>
                <p:cNvPr id="118" name="Google Shape;118;g342b9a24298_0_0"/>
                <p:cNvSpPr txBox="1"/>
                <p:nvPr/>
              </p:nvSpPr>
              <p:spPr>
                <a:xfrm>
                  <a:off x="5557808" y="696310"/>
                  <a:ext cx="20997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Barra de ferramentas</a:t>
                  </a:r>
                  <a:endParaRPr sz="1400" b="0" i="0" u="none" strike="noStrike" cap="none">
                    <a:solidFill>
                      <a:srgbClr val="000000"/>
                    </a:solidFill>
                    <a:latin typeface="Arial"/>
                    <a:ea typeface="Arial"/>
                    <a:cs typeface="Arial"/>
                    <a:sym typeface="Arial"/>
                  </a:endParaRPr>
                </a:p>
              </p:txBody>
            </p:sp>
            <p:sp>
              <p:nvSpPr>
                <p:cNvPr id="119" name="Google Shape;119;g342b9a24298_0_0"/>
                <p:cNvSpPr/>
                <p:nvPr/>
              </p:nvSpPr>
              <p:spPr>
                <a:xfrm>
                  <a:off x="-344131" y="1141640"/>
                  <a:ext cx="9612000" cy="6216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grpSp>
          <p:grpSp>
            <p:nvGrpSpPr>
              <p:cNvPr id="120" name="Google Shape;120;g342b9a24298_0_0"/>
              <p:cNvGrpSpPr/>
              <p:nvPr/>
            </p:nvGrpSpPr>
            <p:grpSpPr>
              <a:xfrm>
                <a:off x="1209635" y="2192077"/>
                <a:ext cx="2736012" cy="1046756"/>
                <a:chOff x="-310188" y="1877741"/>
                <a:chExt cx="2736012" cy="1046756"/>
              </a:xfrm>
            </p:grpSpPr>
            <p:cxnSp>
              <p:nvCxnSpPr>
                <p:cNvPr id="121" name="Google Shape;121;g342b9a24298_0_0"/>
                <p:cNvCxnSpPr/>
                <p:nvPr/>
              </p:nvCxnSpPr>
              <p:spPr>
                <a:xfrm rot="10800000">
                  <a:off x="255903" y="2076372"/>
                  <a:ext cx="641400" cy="484800"/>
                </a:xfrm>
                <a:prstGeom prst="straightConnector1">
                  <a:avLst/>
                </a:prstGeom>
                <a:noFill/>
                <a:ln w="38100" cap="flat" cmpd="sng">
                  <a:solidFill>
                    <a:srgbClr val="FF0000"/>
                  </a:solidFill>
                  <a:prstDash val="solid"/>
                  <a:miter lim="800000"/>
                  <a:headEnd type="none" w="sm" len="sm"/>
                  <a:tailEnd type="triangle" w="med" len="med"/>
                </a:ln>
              </p:spPr>
            </p:cxnSp>
            <p:sp>
              <p:nvSpPr>
                <p:cNvPr id="122" name="Google Shape;122;g342b9a24298_0_0"/>
                <p:cNvSpPr txBox="1"/>
                <p:nvPr/>
              </p:nvSpPr>
              <p:spPr>
                <a:xfrm>
                  <a:off x="460524" y="2609797"/>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Caixa de nome</a:t>
                  </a:r>
                  <a:endParaRPr sz="1400" b="0" i="0" u="none" strike="noStrike" cap="none">
                    <a:solidFill>
                      <a:srgbClr val="000000"/>
                    </a:solidFill>
                    <a:latin typeface="Arial"/>
                    <a:ea typeface="Arial"/>
                    <a:cs typeface="Arial"/>
                    <a:sym typeface="Arial"/>
                  </a:endParaRPr>
                </a:p>
              </p:txBody>
            </p:sp>
            <p:sp>
              <p:nvSpPr>
                <p:cNvPr id="123" name="Google Shape;123;g342b9a24298_0_0"/>
                <p:cNvSpPr/>
                <p:nvPr/>
              </p:nvSpPr>
              <p:spPr>
                <a:xfrm>
                  <a:off x="-310188" y="1877741"/>
                  <a:ext cx="770700" cy="1956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grpSp>
          <p:grpSp>
            <p:nvGrpSpPr>
              <p:cNvPr id="124" name="Google Shape;124;g342b9a24298_0_0"/>
              <p:cNvGrpSpPr/>
              <p:nvPr/>
            </p:nvGrpSpPr>
            <p:grpSpPr>
              <a:xfrm>
                <a:off x="1152925" y="843704"/>
                <a:ext cx="5836500" cy="595619"/>
                <a:chOff x="-366898" y="529368"/>
                <a:chExt cx="5836500" cy="595619"/>
              </a:xfrm>
            </p:grpSpPr>
            <p:sp>
              <p:nvSpPr>
                <p:cNvPr id="125" name="Google Shape;125;g342b9a24298_0_0"/>
                <p:cNvSpPr/>
                <p:nvPr/>
              </p:nvSpPr>
              <p:spPr>
                <a:xfrm>
                  <a:off x="-366898" y="992987"/>
                  <a:ext cx="5836500" cy="1320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cxnSp>
              <p:nvCxnSpPr>
                <p:cNvPr id="126" name="Google Shape;126;g342b9a24298_0_0"/>
                <p:cNvCxnSpPr>
                  <a:stCxn id="127" idx="2"/>
                  <a:endCxn id="125" idx="0"/>
                </p:cNvCxnSpPr>
                <p:nvPr/>
              </p:nvCxnSpPr>
              <p:spPr>
                <a:xfrm flipH="1">
                  <a:off x="2551246" y="844068"/>
                  <a:ext cx="362700" cy="148800"/>
                </a:xfrm>
                <a:prstGeom prst="straightConnector1">
                  <a:avLst/>
                </a:prstGeom>
                <a:noFill/>
                <a:ln w="38100" cap="flat" cmpd="sng">
                  <a:solidFill>
                    <a:srgbClr val="FF0000"/>
                  </a:solidFill>
                  <a:prstDash val="solid"/>
                  <a:miter lim="800000"/>
                  <a:headEnd type="none" w="sm" len="sm"/>
                  <a:tailEnd type="triangle" w="med" len="med"/>
                </a:ln>
              </p:spPr>
            </p:cxnSp>
            <p:sp>
              <p:nvSpPr>
                <p:cNvPr id="127" name="Google Shape;127;g342b9a24298_0_0"/>
                <p:cNvSpPr txBox="1"/>
                <p:nvPr/>
              </p:nvSpPr>
              <p:spPr>
                <a:xfrm>
                  <a:off x="1931296" y="529368"/>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Menu</a:t>
                  </a:r>
                  <a:endParaRPr sz="1400" b="0" i="0" u="none" strike="noStrike" cap="none">
                    <a:solidFill>
                      <a:srgbClr val="000000"/>
                    </a:solidFill>
                    <a:latin typeface="Arial"/>
                    <a:ea typeface="Arial"/>
                    <a:cs typeface="Arial"/>
                    <a:sym typeface="Arial"/>
                  </a:endParaRPr>
                </a:p>
              </p:txBody>
            </p:sp>
          </p:grpSp>
          <p:grpSp>
            <p:nvGrpSpPr>
              <p:cNvPr id="128" name="Google Shape;128;g342b9a24298_0_0"/>
              <p:cNvGrpSpPr/>
              <p:nvPr/>
            </p:nvGrpSpPr>
            <p:grpSpPr>
              <a:xfrm>
                <a:off x="1216409" y="3703986"/>
                <a:ext cx="2729237" cy="314700"/>
                <a:chOff x="-303414" y="3389649"/>
                <a:chExt cx="2729237" cy="314700"/>
              </a:xfrm>
            </p:grpSpPr>
            <p:sp>
              <p:nvSpPr>
                <p:cNvPr id="129" name="Google Shape;129;g342b9a24298_0_0"/>
                <p:cNvSpPr/>
                <p:nvPr/>
              </p:nvSpPr>
              <p:spPr>
                <a:xfrm>
                  <a:off x="-303414" y="3458779"/>
                  <a:ext cx="145200" cy="1143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cxnSp>
              <p:nvCxnSpPr>
                <p:cNvPr id="130" name="Google Shape;130;g342b9a24298_0_0"/>
                <p:cNvCxnSpPr/>
                <p:nvPr/>
              </p:nvCxnSpPr>
              <p:spPr>
                <a:xfrm rot="10800000">
                  <a:off x="-13647" y="3520909"/>
                  <a:ext cx="591600" cy="0"/>
                </a:xfrm>
                <a:prstGeom prst="straightConnector1">
                  <a:avLst/>
                </a:prstGeom>
                <a:noFill/>
                <a:ln w="38100" cap="flat" cmpd="sng">
                  <a:solidFill>
                    <a:srgbClr val="FF0000"/>
                  </a:solidFill>
                  <a:prstDash val="solid"/>
                  <a:miter lim="800000"/>
                  <a:headEnd type="none" w="sm" len="sm"/>
                  <a:tailEnd type="triangle" w="med" len="med"/>
                </a:ln>
              </p:spPr>
            </p:cxnSp>
            <p:sp>
              <p:nvSpPr>
                <p:cNvPr id="131" name="Google Shape;131;g342b9a24298_0_0"/>
                <p:cNvSpPr txBox="1"/>
                <p:nvPr/>
              </p:nvSpPr>
              <p:spPr>
                <a:xfrm>
                  <a:off x="460523" y="3389649"/>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Indicador de linha</a:t>
                  </a:r>
                  <a:endParaRPr sz="1400" b="0" i="0" u="none" strike="noStrike" cap="none">
                    <a:solidFill>
                      <a:srgbClr val="000000"/>
                    </a:solidFill>
                    <a:latin typeface="Arial"/>
                    <a:ea typeface="Arial"/>
                    <a:cs typeface="Arial"/>
                    <a:sym typeface="Arial"/>
                  </a:endParaRPr>
                </a:p>
              </p:txBody>
            </p:sp>
          </p:grpSp>
          <p:grpSp>
            <p:nvGrpSpPr>
              <p:cNvPr id="132" name="Google Shape;132;g342b9a24298_0_0"/>
              <p:cNvGrpSpPr/>
              <p:nvPr/>
            </p:nvGrpSpPr>
            <p:grpSpPr>
              <a:xfrm>
                <a:off x="4333988" y="2470650"/>
                <a:ext cx="1965300" cy="825117"/>
                <a:chOff x="2814165" y="2156313"/>
                <a:chExt cx="1965300" cy="825117"/>
              </a:xfrm>
            </p:grpSpPr>
            <p:sp>
              <p:nvSpPr>
                <p:cNvPr id="133" name="Google Shape;133;g342b9a24298_0_0"/>
                <p:cNvSpPr/>
                <p:nvPr/>
              </p:nvSpPr>
              <p:spPr>
                <a:xfrm>
                  <a:off x="3485239" y="2156313"/>
                  <a:ext cx="551400" cy="1005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cxnSp>
              <p:nvCxnSpPr>
                <p:cNvPr id="134" name="Google Shape;134;g342b9a24298_0_0"/>
                <p:cNvCxnSpPr/>
                <p:nvPr/>
              </p:nvCxnSpPr>
              <p:spPr>
                <a:xfrm rot="10800000">
                  <a:off x="3807736" y="2298094"/>
                  <a:ext cx="0" cy="311700"/>
                </a:xfrm>
                <a:prstGeom prst="straightConnector1">
                  <a:avLst/>
                </a:prstGeom>
                <a:noFill/>
                <a:ln w="38100" cap="flat" cmpd="sng">
                  <a:solidFill>
                    <a:srgbClr val="FF0000"/>
                  </a:solidFill>
                  <a:prstDash val="solid"/>
                  <a:miter lim="800000"/>
                  <a:headEnd type="none" w="sm" len="sm"/>
                  <a:tailEnd type="triangle" w="med" len="med"/>
                </a:ln>
              </p:spPr>
            </p:cxnSp>
            <p:sp>
              <p:nvSpPr>
                <p:cNvPr id="135" name="Google Shape;135;g342b9a24298_0_0"/>
                <p:cNvSpPr txBox="1"/>
                <p:nvPr/>
              </p:nvSpPr>
              <p:spPr>
                <a:xfrm>
                  <a:off x="2814165" y="2666730"/>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Indicador de coluna</a:t>
                  </a:r>
                  <a:endParaRPr sz="1400" b="0" i="0" u="none" strike="noStrike" cap="none">
                    <a:solidFill>
                      <a:srgbClr val="000000"/>
                    </a:solidFill>
                    <a:latin typeface="Arial"/>
                    <a:ea typeface="Arial"/>
                    <a:cs typeface="Arial"/>
                    <a:sym typeface="Arial"/>
                  </a:endParaRPr>
                </a:p>
              </p:txBody>
            </p:sp>
          </p:grpSp>
          <p:grpSp>
            <p:nvGrpSpPr>
              <p:cNvPr id="136" name="Google Shape;136;g342b9a24298_0_0"/>
              <p:cNvGrpSpPr/>
              <p:nvPr/>
            </p:nvGrpSpPr>
            <p:grpSpPr>
              <a:xfrm>
                <a:off x="7204087" y="2472797"/>
                <a:ext cx="3787063" cy="3686969"/>
                <a:chOff x="5684263" y="2158461"/>
                <a:chExt cx="3787063" cy="3686969"/>
              </a:xfrm>
            </p:grpSpPr>
            <p:sp>
              <p:nvSpPr>
                <p:cNvPr id="137" name="Google Shape;137;g342b9a24298_0_0"/>
                <p:cNvSpPr/>
                <p:nvPr/>
              </p:nvSpPr>
              <p:spPr>
                <a:xfrm>
                  <a:off x="5684263" y="5714330"/>
                  <a:ext cx="3674400" cy="1311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sp>
              <p:nvSpPr>
                <p:cNvPr id="138" name="Google Shape;138;g342b9a24298_0_0"/>
                <p:cNvSpPr/>
                <p:nvPr/>
              </p:nvSpPr>
              <p:spPr>
                <a:xfrm>
                  <a:off x="9358826" y="2158461"/>
                  <a:ext cx="112500" cy="34530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cxnSp>
              <p:nvCxnSpPr>
                <p:cNvPr id="139" name="Google Shape;139;g342b9a24298_0_0"/>
                <p:cNvCxnSpPr/>
                <p:nvPr/>
              </p:nvCxnSpPr>
              <p:spPr>
                <a:xfrm>
                  <a:off x="7657551" y="4458668"/>
                  <a:ext cx="0" cy="1222200"/>
                </a:xfrm>
                <a:prstGeom prst="straightConnector1">
                  <a:avLst/>
                </a:prstGeom>
                <a:noFill/>
                <a:ln w="38100" cap="flat" cmpd="sng">
                  <a:solidFill>
                    <a:srgbClr val="FF0000"/>
                  </a:solidFill>
                  <a:prstDash val="solid"/>
                  <a:miter lim="800000"/>
                  <a:headEnd type="none" w="sm" len="sm"/>
                  <a:tailEnd type="triangle" w="med" len="med"/>
                </a:ln>
              </p:spPr>
            </p:cxnSp>
            <p:sp>
              <p:nvSpPr>
                <p:cNvPr id="140" name="Google Shape;140;g342b9a24298_0_0"/>
                <p:cNvSpPr txBox="1"/>
                <p:nvPr/>
              </p:nvSpPr>
              <p:spPr>
                <a:xfrm>
                  <a:off x="6949720" y="4066995"/>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Barras de rolagem</a:t>
                  </a:r>
                  <a:endParaRPr sz="1400" b="0" i="0" u="none" strike="noStrike" cap="none">
                    <a:solidFill>
                      <a:srgbClr val="000000"/>
                    </a:solidFill>
                    <a:latin typeface="Arial"/>
                    <a:ea typeface="Arial"/>
                    <a:cs typeface="Arial"/>
                    <a:sym typeface="Arial"/>
                  </a:endParaRPr>
                </a:p>
              </p:txBody>
            </p:sp>
            <p:cxnSp>
              <p:nvCxnSpPr>
                <p:cNvPr id="141" name="Google Shape;141;g342b9a24298_0_0"/>
                <p:cNvCxnSpPr/>
                <p:nvPr/>
              </p:nvCxnSpPr>
              <p:spPr>
                <a:xfrm>
                  <a:off x="8779103" y="4170754"/>
                  <a:ext cx="489000" cy="0"/>
                </a:xfrm>
                <a:prstGeom prst="straightConnector1">
                  <a:avLst/>
                </a:prstGeom>
                <a:noFill/>
                <a:ln w="38100" cap="flat" cmpd="sng">
                  <a:solidFill>
                    <a:srgbClr val="FF0000"/>
                  </a:solidFill>
                  <a:prstDash val="solid"/>
                  <a:miter lim="800000"/>
                  <a:headEnd type="none" w="sm" len="sm"/>
                  <a:tailEnd type="triangle" w="med" len="med"/>
                </a:ln>
              </p:spPr>
            </p:cxnSp>
          </p:grpSp>
          <p:grpSp>
            <p:nvGrpSpPr>
              <p:cNvPr id="142" name="Google Shape;142;g342b9a24298_0_0"/>
              <p:cNvGrpSpPr/>
              <p:nvPr/>
            </p:nvGrpSpPr>
            <p:grpSpPr>
              <a:xfrm>
                <a:off x="4361953" y="3723391"/>
                <a:ext cx="1965300" cy="847107"/>
                <a:chOff x="2842130" y="3409055"/>
                <a:chExt cx="1965300" cy="847107"/>
              </a:xfrm>
            </p:grpSpPr>
            <p:sp>
              <p:nvSpPr>
                <p:cNvPr id="143" name="Google Shape;143;g342b9a24298_0_0"/>
                <p:cNvSpPr/>
                <p:nvPr/>
              </p:nvSpPr>
              <p:spPr>
                <a:xfrm>
                  <a:off x="3521226" y="3409055"/>
                  <a:ext cx="479400" cy="1911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cxnSp>
              <p:nvCxnSpPr>
                <p:cNvPr id="144" name="Google Shape;144;g342b9a24298_0_0"/>
                <p:cNvCxnSpPr>
                  <a:stCxn id="145" idx="0"/>
                </p:cNvCxnSpPr>
                <p:nvPr/>
              </p:nvCxnSpPr>
              <p:spPr>
                <a:xfrm rot="10800000">
                  <a:off x="3824780" y="3629762"/>
                  <a:ext cx="0" cy="311700"/>
                </a:xfrm>
                <a:prstGeom prst="straightConnector1">
                  <a:avLst/>
                </a:prstGeom>
                <a:noFill/>
                <a:ln w="38100" cap="flat" cmpd="sng">
                  <a:solidFill>
                    <a:srgbClr val="FF0000"/>
                  </a:solidFill>
                  <a:prstDash val="solid"/>
                  <a:miter lim="800000"/>
                  <a:headEnd type="none" w="sm" len="sm"/>
                  <a:tailEnd type="triangle" w="med" len="med"/>
                </a:ln>
              </p:spPr>
            </p:cxnSp>
            <p:sp>
              <p:nvSpPr>
                <p:cNvPr id="145" name="Google Shape;145;g342b9a24298_0_0"/>
                <p:cNvSpPr txBox="1"/>
                <p:nvPr/>
              </p:nvSpPr>
              <p:spPr>
                <a:xfrm>
                  <a:off x="2842130" y="3941462"/>
                  <a:ext cx="1965300" cy="314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Cursor</a:t>
                  </a:r>
                  <a:endParaRPr sz="1400" b="0" i="0" u="none" strike="noStrike" cap="none">
                    <a:solidFill>
                      <a:srgbClr val="000000"/>
                    </a:solidFill>
                    <a:latin typeface="Arial"/>
                    <a:ea typeface="Arial"/>
                    <a:cs typeface="Arial"/>
                    <a:sym typeface="Arial"/>
                  </a:endParaRPr>
                </a:p>
              </p:txBody>
            </p:sp>
          </p:grpSp>
          <p:grpSp>
            <p:nvGrpSpPr>
              <p:cNvPr id="146" name="Google Shape;146;g342b9a24298_0_0"/>
              <p:cNvGrpSpPr/>
              <p:nvPr/>
            </p:nvGrpSpPr>
            <p:grpSpPr>
              <a:xfrm>
                <a:off x="2143279" y="2180898"/>
                <a:ext cx="8873100" cy="1264674"/>
                <a:chOff x="623456" y="1866562"/>
                <a:chExt cx="8873100" cy="1264674"/>
              </a:xfrm>
            </p:grpSpPr>
            <p:sp>
              <p:nvSpPr>
                <p:cNvPr id="147" name="Google Shape;147;g342b9a24298_0_0"/>
                <p:cNvSpPr/>
                <p:nvPr/>
              </p:nvSpPr>
              <p:spPr>
                <a:xfrm>
                  <a:off x="623456" y="1866562"/>
                  <a:ext cx="8873100" cy="225000"/>
                </a:xfrm>
                <a:prstGeom prst="rect">
                  <a:avLst/>
                </a:prstGeom>
                <a:no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cxnSp>
              <p:nvCxnSpPr>
                <p:cNvPr id="148" name="Google Shape;148;g342b9a24298_0_0"/>
                <p:cNvCxnSpPr/>
                <p:nvPr/>
              </p:nvCxnSpPr>
              <p:spPr>
                <a:xfrm rot="10800000">
                  <a:off x="5837719" y="2050393"/>
                  <a:ext cx="0" cy="510000"/>
                </a:xfrm>
                <a:prstGeom prst="straightConnector1">
                  <a:avLst/>
                </a:prstGeom>
                <a:noFill/>
                <a:ln w="38100" cap="flat" cmpd="sng">
                  <a:solidFill>
                    <a:srgbClr val="FF0000"/>
                  </a:solidFill>
                  <a:prstDash val="solid"/>
                  <a:miter lim="800000"/>
                  <a:headEnd type="none" w="sm" len="sm"/>
                  <a:tailEnd type="triangle" w="med" len="med"/>
                </a:ln>
              </p:spPr>
            </p:cxnSp>
            <p:sp>
              <p:nvSpPr>
                <p:cNvPr id="149" name="Google Shape;149;g342b9a24298_0_0"/>
                <p:cNvSpPr txBox="1"/>
                <p:nvPr/>
              </p:nvSpPr>
              <p:spPr>
                <a:xfrm>
                  <a:off x="5067757" y="2596036"/>
                  <a:ext cx="1539900" cy="535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pt-BR" sz="1400" b="0" i="0" u="none" strike="noStrike" cap="none">
                      <a:solidFill>
                        <a:srgbClr val="FF0000"/>
                      </a:solidFill>
                      <a:latin typeface="Century Gothic"/>
                      <a:ea typeface="Century Gothic"/>
                      <a:cs typeface="Century Gothic"/>
                      <a:sym typeface="Century Gothic"/>
                    </a:rPr>
                    <a:t>Barra de fórmulas</a:t>
                  </a:r>
                  <a:endParaRPr sz="1400" b="0" i="0" u="none" strike="noStrike" cap="none">
                    <a:solidFill>
                      <a:srgbClr val="000000"/>
                    </a:solidFill>
                    <a:latin typeface="Arial"/>
                    <a:ea typeface="Arial"/>
                    <a:cs typeface="Arial"/>
                    <a:sym typeface="Arial"/>
                  </a:endParaRPr>
                </a:p>
              </p:txBody>
            </p:sp>
          </p:grpSp>
        </p:grpSp>
        <p:sp>
          <p:nvSpPr>
            <p:cNvPr id="150" name="Google Shape;150;g342b9a24298_0_0"/>
            <p:cNvSpPr/>
            <p:nvPr/>
          </p:nvSpPr>
          <p:spPr>
            <a:xfrm>
              <a:off x="10191798" y="788977"/>
              <a:ext cx="1509900" cy="215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entury Gothic"/>
                <a:ea typeface="Century Gothic"/>
                <a:cs typeface="Century Gothic"/>
                <a:sym typeface="Century Gothic"/>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342b9a24298_0_55"/>
          <p:cNvSpPr txBox="1">
            <a:spLocks noGrp="1"/>
          </p:cNvSpPr>
          <p:nvPr>
            <p:ph type="body" idx="1"/>
          </p:nvPr>
        </p:nvSpPr>
        <p:spPr>
          <a:xfrm>
            <a:off x="831850" y="1219201"/>
            <a:ext cx="10515600" cy="4870500"/>
          </a:xfrm>
          <a:prstGeom prst="rect">
            <a:avLst/>
          </a:prstGeom>
          <a:noFill/>
          <a:ln>
            <a:noFill/>
          </a:ln>
        </p:spPr>
        <p:txBody>
          <a:bodyPr spcFirstLastPara="1" wrap="square" lIns="91425" tIns="45700" rIns="91425" bIns="45700" anchor="t" anchorCtr="0">
            <a:normAutofit/>
          </a:bodyPr>
          <a:lstStyle/>
          <a:p>
            <a:pPr marL="0" lvl="0" indent="457200" algn="l" rtl="0">
              <a:lnSpc>
                <a:spcPct val="90000"/>
              </a:lnSpc>
              <a:spcBef>
                <a:spcPts val="0"/>
              </a:spcBef>
              <a:spcAft>
                <a:spcPts val="0"/>
              </a:spcAft>
              <a:buSzPts val="2600"/>
              <a:buNone/>
            </a:pPr>
            <a:endParaRPr sz="6000">
              <a:solidFill>
                <a:schemeClr val="dk2"/>
              </a:solidFill>
            </a:endParaRPr>
          </a:p>
          <a:p>
            <a:pPr marL="0" lvl="0" indent="457200" algn="l" rtl="0">
              <a:lnSpc>
                <a:spcPct val="90000"/>
              </a:lnSpc>
              <a:spcBef>
                <a:spcPts val="0"/>
              </a:spcBef>
              <a:spcAft>
                <a:spcPts val="0"/>
              </a:spcAft>
              <a:buClr>
                <a:schemeClr val="dk2"/>
              </a:buClr>
              <a:buSzPts val="6000"/>
              <a:buFont typeface="Arial"/>
              <a:buNone/>
            </a:pPr>
            <a:r>
              <a:rPr lang="pt-BR" sz="6000">
                <a:solidFill>
                  <a:schemeClr val="dk2"/>
                </a:solidFill>
              </a:rPr>
              <a:t>=FUNÇÃO(</a:t>
            </a:r>
            <a:r>
              <a:rPr lang="pt-BR" sz="6000">
                <a:solidFill>
                  <a:schemeClr val="hlink"/>
                </a:solidFill>
              </a:rPr>
              <a:t>ARGUMENTOS</a:t>
            </a:r>
            <a:r>
              <a:rPr lang="pt-BR" sz="6000">
                <a:solidFill>
                  <a:schemeClr val="dk2"/>
                </a:solidFill>
              </a:rPr>
              <a:t>)</a:t>
            </a:r>
            <a:endParaRPr>
              <a:solidFill>
                <a:schemeClr val="dk2"/>
              </a:solidFill>
            </a:endParaRPr>
          </a:p>
          <a:p>
            <a:pPr marL="0" lvl="0" indent="0" algn="ctr" rtl="0">
              <a:lnSpc>
                <a:spcPct val="90000"/>
              </a:lnSpc>
              <a:spcBef>
                <a:spcPts val="1000"/>
              </a:spcBef>
              <a:spcAft>
                <a:spcPts val="0"/>
              </a:spcAft>
              <a:buClr>
                <a:schemeClr val="dk2"/>
              </a:buClr>
              <a:buSzPts val="600"/>
              <a:buFont typeface="Arial"/>
              <a:buNone/>
            </a:pPr>
            <a:endParaRPr sz="600">
              <a:solidFill>
                <a:schemeClr val="dk2"/>
              </a:solidFill>
            </a:endParaRPr>
          </a:p>
          <a:p>
            <a:pPr marL="457200" lvl="0" indent="-457200" algn="l" rtl="0">
              <a:lnSpc>
                <a:spcPct val="90000"/>
              </a:lnSpc>
              <a:spcBef>
                <a:spcPts val="1000"/>
              </a:spcBef>
              <a:spcAft>
                <a:spcPts val="0"/>
              </a:spcAft>
              <a:buClr>
                <a:srgbClr val="C00000"/>
              </a:buClr>
              <a:buSzPts val="2800"/>
              <a:buChar char="•"/>
            </a:pPr>
            <a:r>
              <a:rPr lang="pt-BR" sz="2800">
                <a:solidFill>
                  <a:srgbClr val="C00000"/>
                </a:solidFill>
              </a:rPr>
              <a:t>Argumentos são sempre separados por “;”</a:t>
            </a:r>
            <a:endParaRPr>
              <a:solidFill>
                <a:schemeClr val="dk2"/>
              </a:solidFill>
            </a:endParaRPr>
          </a:p>
          <a:p>
            <a:pPr marL="457200" lvl="0" indent="-457200" algn="l" rtl="0">
              <a:lnSpc>
                <a:spcPct val="90000"/>
              </a:lnSpc>
              <a:spcBef>
                <a:spcPts val="1000"/>
              </a:spcBef>
              <a:spcAft>
                <a:spcPts val="0"/>
              </a:spcAft>
              <a:buClr>
                <a:srgbClr val="C00000"/>
              </a:buClr>
              <a:buSzPts val="2800"/>
              <a:buChar char="•"/>
            </a:pPr>
            <a:r>
              <a:rPr lang="pt-BR" sz="2800">
                <a:solidFill>
                  <a:srgbClr val="C00000"/>
                </a:solidFill>
              </a:rPr>
              <a:t>Quando selecionamos um intervalo de células, esse intervalo é separado por “:”</a:t>
            </a:r>
            <a:endParaRPr sz="2800">
              <a:solidFill>
                <a:srgbClr val="C00000"/>
              </a:solidFill>
            </a:endParaRPr>
          </a:p>
          <a:p>
            <a:pPr marL="457200" lvl="0" indent="-457200" algn="l" rtl="0">
              <a:lnSpc>
                <a:spcPct val="90000"/>
              </a:lnSpc>
              <a:spcBef>
                <a:spcPts val="1000"/>
              </a:spcBef>
              <a:spcAft>
                <a:spcPts val="0"/>
              </a:spcAft>
              <a:buClr>
                <a:srgbClr val="C00000"/>
              </a:buClr>
              <a:buSzPts val="2800"/>
              <a:buChar char="•"/>
            </a:pPr>
            <a:r>
              <a:rPr lang="pt-BR" sz="2800">
                <a:solidFill>
                  <a:srgbClr val="C00000"/>
                </a:solidFill>
              </a:rPr>
              <a:t>OBS: Para escrever texto no Excel, colocar sempre entre aspas.</a:t>
            </a:r>
            <a:endParaRPr sz="2800">
              <a:solidFill>
                <a:srgbClr val="C00000"/>
              </a:solidFill>
            </a:endParaRPr>
          </a:p>
        </p:txBody>
      </p:sp>
      <p:sp>
        <p:nvSpPr>
          <p:cNvPr id="156" name="Google Shape;156;g342b9a24298_0_55"/>
          <p:cNvSpPr txBox="1">
            <a:spLocks noGrp="1"/>
          </p:cNvSpPr>
          <p:nvPr>
            <p:ph type="title"/>
          </p:nvPr>
        </p:nvSpPr>
        <p:spPr>
          <a:xfrm>
            <a:off x="152400" y="131762"/>
            <a:ext cx="9709200" cy="5493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1800"/>
              <a:buNone/>
            </a:pPr>
            <a:r>
              <a:rPr lang="pt-BR"/>
              <a:t>RECAPITULANDO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4"/>
          <p:cNvSpPr txBox="1">
            <a:spLocks noGrp="1"/>
          </p:cNvSpPr>
          <p:nvPr>
            <p:ph type="body" idx="1"/>
          </p:nvPr>
        </p:nvSpPr>
        <p:spPr>
          <a:xfrm>
            <a:off x="4978400" y="1549400"/>
            <a:ext cx="6375400" cy="3759200"/>
          </a:xfrm>
          <a:prstGeom prst="rect">
            <a:avLst/>
          </a:prstGeom>
          <a:noFill/>
          <a:ln>
            <a:noFill/>
          </a:ln>
        </p:spPr>
        <p:txBody>
          <a:bodyPr spcFirstLastPara="1" wrap="square" lIns="91425" tIns="45700" rIns="91425" bIns="45700" anchor="ctr" anchorCtr="0">
            <a:normAutofit/>
          </a:bodyPr>
          <a:lstStyle/>
          <a:p>
            <a:pPr marL="342900" lvl="0" indent="-342900" algn="just" rtl="0">
              <a:lnSpc>
                <a:spcPct val="90000"/>
              </a:lnSpc>
              <a:spcBef>
                <a:spcPts val="0"/>
              </a:spcBef>
              <a:spcAft>
                <a:spcPts val="0"/>
              </a:spcAft>
              <a:buClr>
                <a:srgbClr val="000E2A"/>
              </a:buClr>
              <a:buSzPts val="4000"/>
              <a:buFont typeface="Arial"/>
              <a:buChar char="•"/>
            </a:pPr>
            <a:r>
              <a:rPr lang="pt-BR" b="0"/>
              <a:t>Função ALEATÓRIO;</a:t>
            </a:r>
            <a:endParaRPr b="0"/>
          </a:p>
          <a:p>
            <a:pPr marL="342900" lvl="0" indent="-88900" algn="just" rtl="0">
              <a:lnSpc>
                <a:spcPct val="90000"/>
              </a:lnSpc>
              <a:spcBef>
                <a:spcPts val="1000"/>
              </a:spcBef>
              <a:spcAft>
                <a:spcPts val="0"/>
              </a:spcAft>
              <a:buClr>
                <a:srgbClr val="000E2A"/>
              </a:buClr>
              <a:buSzPts val="4000"/>
              <a:buFont typeface="Arial"/>
              <a:buNone/>
            </a:pPr>
            <a:endParaRPr b="0"/>
          </a:p>
          <a:p>
            <a:pPr marL="342900" lvl="0" indent="-342900" algn="just" rtl="0">
              <a:lnSpc>
                <a:spcPct val="90000"/>
              </a:lnSpc>
              <a:spcBef>
                <a:spcPts val="1000"/>
              </a:spcBef>
              <a:spcAft>
                <a:spcPts val="0"/>
              </a:spcAft>
              <a:buClr>
                <a:srgbClr val="000E2A"/>
              </a:buClr>
              <a:buSzPts val="4000"/>
              <a:buFont typeface="Arial"/>
              <a:buChar char="•"/>
            </a:pPr>
            <a:r>
              <a:rPr lang="pt-BR" b="0"/>
              <a:t>Função ALEATÓRIOENTRE;</a:t>
            </a:r>
            <a:endParaRPr b="0"/>
          </a:p>
          <a:p>
            <a:pPr marL="342900" lvl="0" indent="-88900" algn="just" rtl="0">
              <a:lnSpc>
                <a:spcPct val="90000"/>
              </a:lnSpc>
              <a:spcBef>
                <a:spcPts val="1000"/>
              </a:spcBef>
              <a:spcAft>
                <a:spcPts val="0"/>
              </a:spcAft>
              <a:buClr>
                <a:srgbClr val="000E2A"/>
              </a:buClr>
              <a:buSzPts val="4000"/>
              <a:buFont typeface="Arial"/>
              <a:buNone/>
            </a:pPr>
            <a:endParaRPr b="0"/>
          </a:p>
          <a:p>
            <a:pPr marL="342900" lvl="0" indent="-342900" algn="just" rtl="0">
              <a:lnSpc>
                <a:spcPct val="90000"/>
              </a:lnSpc>
              <a:spcBef>
                <a:spcPts val="1000"/>
              </a:spcBef>
              <a:spcAft>
                <a:spcPts val="0"/>
              </a:spcAft>
              <a:buClr>
                <a:srgbClr val="000E2A"/>
              </a:buClr>
              <a:buSzPts val="4000"/>
              <a:buFont typeface="Arial"/>
              <a:buChar char="•"/>
            </a:pPr>
            <a:r>
              <a:rPr lang="pt-BR" b="0"/>
              <a:t>Colar especial.</a:t>
            </a:r>
            <a:endParaRPr b="0"/>
          </a:p>
        </p:txBody>
      </p:sp>
      <p:sp>
        <p:nvSpPr>
          <p:cNvPr id="162" name="Google Shape;162;p4"/>
          <p:cNvSpPr txBox="1">
            <a:spLocks noGrp="1"/>
          </p:cNvSpPr>
          <p:nvPr>
            <p:ph type="title"/>
          </p:nvPr>
        </p:nvSpPr>
        <p:spPr>
          <a:xfrm>
            <a:off x="688473" y="2576362"/>
            <a:ext cx="3937000" cy="170527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5400"/>
              <a:buFont typeface="Montserrat"/>
              <a:buNone/>
            </a:pPr>
            <a:r>
              <a:rPr lang="pt-BR" sz="4400" b="1">
                <a:latin typeface="Arial Black"/>
                <a:ea typeface="Arial Black"/>
                <a:cs typeface="Arial Black"/>
                <a:sym typeface="Arial Black"/>
              </a:rPr>
              <a:t>EXEMPLO 2.1</a:t>
            </a:r>
            <a:endParaRPr sz="3200">
              <a:latin typeface="Arial Black"/>
              <a:ea typeface="Arial Black"/>
              <a:cs typeface="Arial Black"/>
              <a:sym typeface="Arial Black"/>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5"/>
          <p:cNvSpPr txBox="1">
            <a:spLocks noGrp="1"/>
          </p:cNvSpPr>
          <p:nvPr>
            <p:ph type="body" idx="1"/>
          </p:nvPr>
        </p:nvSpPr>
        <p:spPr>
          <a:xfrm>
            <a:off x="668250" y="1982140"/>
            <a:ext cx="10855500" cy="2893721"/>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rgbClr val="000E2A"/>
              </a:buClr>
              <a:buSzPts val="3800"/>
              <a:buNone/>
            </a:pPr>
            <a:r>
              <a:rPr lang="pt-BR" sz="2800" b="0"/>
              <a:t>	A empresa ABC fabrica mouses, teclados, estabilizadores e monitores e precisa de uma tabela que mostre a produção diária de cada componente, número de peças retrabalhadas e número de peças vendidas. Cada uma das três filiais da empresa pratica preços distintos para cada produto, tal informação também deve constar na tabela. Monte uma planilha que atenda as necessidades da empresa.  </a:t>
            </a:r>
            <a:endParaRPr sz="2800" b="0"/>
          </a:p>
        </p:txBody>
      </p:sp>
      <p:sp>
        <p:nvSpPr>
          <p:cNvPr id="168" name="Google Shape;168;p5"/>
          <p:cNvSpPr txBox="1">
            <a:spLocks noGrp="1"/>
          </p:cNvSpPr>
          <p:nvPr>
            <p:ph type="title"/>
          </p:nvPr>
        </p:nvSpPr>
        <p:spPr>
          <a:xfrm>
            <a:off x="152400" y="92488"/>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600"/>
              <a:buNone/>
            </a:pPr>
            <a:r>
              <a:rPr lang="pt-BR">
                <a:latin typeface="Arial Black"/>
                <a:ea typeface="Arial Black"/>
                <a:cs typeface="Arial Black"/>
                <a:sym typeface="Arial Black"/>
              </a:rPr>
              <a:t>EXEMPLO 2.1</a:t>
            </a:r>
            <a:endParaRPr>
              <a:latin typeface="Arial Black"/>
              <a:ea typeface="Arial Black"/>
              <a:cs typeface="Arial Black"/>
              <a:sym typeface="Arial Black"/>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6"/>
          <p:cNvSpPr txBox="1">
            <a:spLocks noGrp="1"/>
          </p:cNvSpPr>
          <p:nvPr>
            <p:ph type="body" idx="1"/>
          </p:nvPr>
        </p:nvSpPr>
        <p:spPr>
          <a:xfrm>
            <a:off x="428576" y="1205949"/>
            <a:ext cx="11485128" cy="4870450"/>
          </a:xfrm>
          <a:prstGeom prst="rect">
            <a:avLst/>
          </a:prstGeom>
          <a:noFill/>
          <a:ln>
            <a:noFill/>
          </a:ln>
        </p:spPr>
        <p:txBody>
          <a:bodyPr spcFirstLastPara="1" wrap="square" lIns="91425" tIns="45700" rIns="91425" bIns="45700" anchor="t" anchorCtr="0">
            <a:noAutofit/>
          </a:bodyPr>
          <a:lstStyle/>
          <a:p>
            <a:pPr marL="1028700" lvl="1" indent="-571500" algn="just" rtl="0">
              <a:lnSpc>
                <a:spcPct val="90000"/>
              </a:lnSpc>
              <a:spcBef>
                <a:spcPts val="0"/>
              </a:spcBef>
              <a:spcAft>
                <a:spcPts val="0"/>
              </a:spcAft>
              <a:buClr>
                <a:schemeClr val="dk2"/>
              </a:buClr>
              <a:buSzPts val="3800"/>
              <a:buFont typeface="Arial"/>
              <a:buChar char="•"/>
            </a:pPr>
            <a:r>
              <a:rPr lang="pt-BR" sz="3200">
                <a:solidFill>
                  <a:schemeClr val="dk2"/>
                </a:solidFill>
              </a:rPr>
              <a:t>Utilize o recurso </a:t>
            </a:r>
            <a:r>
              <a:rPr lang="pt-BR" sz="3200" b="1">
                <a:solidFill>
                  <a:schemeClr val="dk2"/>
                </a:solidFill>
              </a:rPr>
              <a:t>separador de milhares </a:t>
            </a:r>
            <a:r>
              <a:rPr lang="pt-BR" sz="3200">
                <a:solidFill>
                  <a:schemeClr val="dk2"/>
                </a:solidFill>
              </a:rPr>
              <a:t>para as quantidades de peças produzidas, retrabalhadas e vendidas;</a:t>
            </a:r>
            <a:endParaRPr sz="3200"/>
          </a:p>
          <a:p>
            <a:pPr marL="1028700" lvl="1" indent="-330200" algn="just" rtl="0">
              <a:lnSpc>
                <a:spcPct val="90000"/>
              </a:lnSpc>
              <a:spcBef>
                <a:spcPts val="500"/>
              </a:spcBef>
              <a:spcAft>
                <a:spcPts val="0"/>
              </a:spcAft>
              <a:buClr>
                <a:srgbClr val="AE8888"/>
              </a:buClr>
              <a:buSzPts val="3800"/>
              <a:buFont typeface="Arial"/>
              <a:buNone/>
            </a:pPr>
            <a:endParaRPr sz="3200">
              <a:solidFill>
                <a:schemeClr val="dk2"/>
              </a:solidFill>
            </a:endParaRPr>
          </a:p>
          <a:p>
            <a:pPr marL="1028700" lvl="1" indent="-571500" algn="just" rtl="0">
              <a:lnSpc>
                <a:spcPct val="90000"/>
              </a:lnSpc>
              <a:spcBef>
                <a:spcPts val="500"/>
              </a:spcBef>
              <a:spcAft>
                <a:spcPts val="0"/>
              </a:spcAft>
              <a:buClr>
                <a:schemeClr val="dk2"/>
              </a:buClr>
              <a:buSzPts val="3800"/>
              <a:buFont typeface="Arial"/>
              <a:buChar char="•"/>
            </a:pPr>
            <a:r>
              <a:rPr lang="pt-BR" sz="3200">
                <a:solidFill>
                  <a:schemeClr val="dk2"/>
                </a:solidFill>
              </a:rPr>
              <a:t>Mostre os preços unitários de cada peça em estilo contábil;</a:t>
            </a:r>
            <a:endParaRPr sz="3200"/>
          </a:p>
          <a:p>
            <a:pPr marL="1028700" lvl="1" indent="-330200" algn="just" rtl="0">
              <a:lnSpc>
                <a:spcPct val="90000"/>
              </a:lnSpc>
              <a:spcBef>
                <a:spcPts val="500"/>
              </a:spcBef>
              <a:spcAft>
                <a:spcPts val="0"/>
              </a:spcAft>
              <a:buClr>
                <a:srgbClr val="AE8888"/>
              </a:buClr>
              <a:buSzPts val="3800"/>
              <a:buFont typeface="Arial"/>
              <a:buNone/>
            </a:pPr>
            <a:endParaRPr sz="3200">
              <a:solidFill>
                <a:schemeClr val="dk2"/>
              </a:solidFill>
            </a:endParaRPr>
          </a:p>
          <a:p>
            <a:pPr marL="1028700" lvl="1" indent="-571500" algn="just" rtl="0">
              <a:lnSpc>
                <a:spcPct val="90000"/>
              </a:lnSpc>
              <a:spcBef>
                <a:spcPts val="500"/>
              </a:spcBef>
              <a:spcAft>
                <a:spcPts val="0"/>
              </a:spcAft>
              <a:buClr>
                <a:schemeClr val="dk2"/>
              </a:buClr>
              <a:buSzPts val="3800"/>
              <a:buFont typeface="Arial"/>
              <a:buChar char="•"/>
            </a:pPr>
            <a:r>
              <a:rPr lang="pt-BR" sz="3200">
                <a:solidFill>
                  <a:schemeClr val="dk2"/>
                </a:solidFill>
              </a:rPr>
              <a:t>Formate a tabela tornando-a mais apresentável.</a:t>
            </a:r>
            <a:endParaRPr sz="3200"/>
          </a:p>
        </p:txBody>
      </p:sp>
      <p:sp>
        <p:nvSpPr>
          <p:cNvPr id="174" name="Google Shape;174;p6"/>
          <p:cNvSpPr txBox="1">
            <a:spLocks noGrp="1"/>
          </p:cNvSpPr>
          <p:nvPr>
            <p:ph type="title"/>
          </p:nvPr>
        </p:nvSpPr>
        <p:spPr>
          <a:xfrm>
            <a:off x="152400" y="92488"/>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600"/>
              <a:buNone/>
            </a:pPr>
            <a:r>
              <a:rPr lang="pt-BR">
                <a:latin typeface="Arial Black"/>
                <a:ea typeface="Arial Black"/>
                <a:cs typeface="Arial Black"/>
                <a:sym typeface="Arial Black"/>
              </a:rPr>
              <a:t>EXEMPLO 2.1</a:t>
            </a:r>
            <a:endParaRPr>
              <a:latin typeface="Arial Black"/>
              <a:ea typeface="Arial Black"/>
              <a:cs typeface="Arial Black"/>
              <a:sym typeface="Arial Black"/>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7"/>
          <p:cNvSpPr txBox="1">
            <a:spLocks noGrp="1"/>
          </p:cNvSpPr>
          <p:nvPr>
            <p:ph type="body" idx="1"/>
          </p:nvPr>
        </p:nvSpPr>
        <p:spPr>
          <a:xfrm>
            <a:off x="5080000" y="1549400"/>
            <a:ext cx="6375400" cy="3759200"/>
          </a:xfrm>
          <a:prstGeom prst="rect">
            <a:avLst/>
          </a:prstGeom>
          <a:noFill/>
          <a:ln>
            <a:noFill/>
          </a:ln>
        </p:spPr>
        <p:txBody>
          <a:bodyPr spcFirstLastPara="1" wrap="square" lIns="91425" tIns="45700" rIns="91425" bIns="45700" anchor="ctr" anchorCtr="0">
            <a:normAutofit/>
          </a:bodyPr>
          <a:lstStyle/>
          <a:p>
            <a:pPr marL="342900" lvl="0" indent="-342900" algn="just" rtl="0">
              <a:lnSpc>
                <a:spcPct val="90000"/>
              </a:lnSpc>
              <a:spcBef>
                <a:spcPts val="0"/>
              </a:spcBef>
              <a:spcAft>
                <a:spcPts val="0"/>
              </a:spcAft>
              <a:buSzPts val="4000"/>
              <a:buChar char="•"/>
            </a:pPr>
            <a:r>
              <a:rPr lang="pt-BR" b="0"/>
              <a:t>Função SOMA;</a:t>
            </a:r>
            <a:endParaRPr b="0"/>
          </a:p>
          <a:p>
            <a:pPr marL="342900" lvl="0" indent="-88900" algn="just" rtl="0">
              <a:lnSpc>
                <a:spcPct val="90000"/>
              </a:lnSpc>
              <a:spcBef>
                <a:spcPts val="0"/>
              </a:spcBef>
              <a:spcAft>
                <a:spcPts val="0"/>
              </a:spcAft>
              <a:buSzPts val="4000"/>
              <a:buNone/>
            </a:pPr>
            <a:endParaRPr b="0"/>
          </a:p>
          <a:p>
            <a:pPr marL="342900" lvl="0" indent="-342900" algn="just" rtl="0">
              <a:lnSpc>
                <a:spcPct val="90000"/>
              </a:lnSpc>
              <a:spcBef>
                <a:spcPts val="0"/>
              </a:spcBef>
              <a:spcAft>
                <a:spcPts val="0"/>
              </a:spcAft>
              <a:buSzPts val="4000"/>
              <a:buChar char="•"/>
            </a:pPr>
            <a:r>
              <a:rPr lang="pt-BR" b="0"/>
              <a:t>Função MÉDIA;</a:t>
            </a:r>
            <a:endParaRPr b="0"/>
          </a:p>
          <a:p>
            <a:pPr marL="342900" lvl="0" indent="-88900" algn="just" rtl="0">
              <a:lnSpc>
                <a:spcPct val="90000"/>
              </a:lnSpc>
              <a:spcBef>
                <a:spcPts val="0"/>
              </a:spcBef>
              <a:spcAft>
                <a:spcPts val="0"/>
              </a:spcAft>
              <a:buSzPts val="4000"/>
              <a:buNone/>
            </a:pPr>
            <a:endParaRPr b="0"/>
          </a:p>
          <a:p>
            <a:pPr marL="342900" lvl="0" indent="-342900" algn="just" rtl="0">
              <a:lnSpc>
                <a:spcPct val="90000"/>
              </a:lnSpc>
              <a:spcBef>
                <a:spcPts val="0"/>
              </a:spcBef>
              <a:spcAft>
                <a:spcPts val="0"/>
              </a:spcAft>
              <a:buSzPts val="4000"/>
              <a:buChar char="•"/>
            </a:pPr>
            <a:r>
              <a:rPr lang="pt-BR" b="0"/>
              <a:t>Diferença entre “:” e “;”.</a:t>
            </a:r>
            <a:endParaRPr b="0"/>
          </a:p>
        </p:txBody>
      </p:sp>
      <p:sp>
        <p:nvSpPr>
          <p:cNvPr id="180" name="Google Shape;180;p7"/>
          <p:cNvSpPr txBox="1"/>
          <p:nvPr/>
        </p:nvSpPr>
        <p:spPr>
          <a:xfrm>
            <a:off x="736600" y="1288472"/>
            <a:ext cx="3937000" cy="5492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Montserrat"/>
              <a:buNone/>
            </a:pPr>
            <a:endParaRPr sz="4000" b="1" i="0" u="none" strike="noStrike" cap="none">
              <a:solidFill>
                <a:schemeClr val="lt1"/>
              </a:solidFill>
              <a:latin typeface="Montserrat"/>
              <a:ea typeface="Montserrat"/>
              <a:cs typeface="Montserrat"/>
              <a:sym typeface="Montserrat"/>
            </a:endParaRPr>
          </a:p>
        </p:txBody>
      </p:sp>
      <p:sp>
        <p:nvSpPr>
          <p:cNvPr id="181" name="Google Shape;181;p7"/>
          <p:cNvSpPr txBox="1">
            <a:spLocks noGrp="1"/>
          </p:cNvSpPr>
          <p:nvPr>
            <p:ph type="title"/>
          </p:nvPr>
        </p:nvSpPr>
        <p:spPr>
          <a:xfrm>
            <a:off x="723900" y="2734469"/>
            <a:ext cx="3835400" cy="13890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5400"/>
              <a:buNone/>
            </a:pPr>
            <a:r>
              <a:rPr lang="pt-BR" sz="4400">
                <a:latin typeface="Arial Black"/>
                <a:ea typeface="Arial Black"/>
                <a:cs typeface="Arial Black"/>
                <a:sym typeface="Arial Black"/>
              </a:rPr>
              <a:t>EXEMPLO 2.2</a:t>
            </a:r>
            <a:endParaRPr sz="4400">
              <a:latin typeface="Arial Black"/>
              <a:ea typeface="Arial Black"/>
              <a:cs typeface="Arial Black"/>
              <a:sym typeface="Arial Black"/>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8"/>
          <p:cNvSpPr txBox="1">
            <a:spLocks noGrp="1"/>
          </p:cNvSpPr>
          <p:nvPr>
            <p:ph type="body" idx="1"/>
          </p:nvPr>
        </p:nvSpPr>
        <p:spPr>
          <a:xfrm>
            <a:off x="322924" y="1604210"/>
            <a:ext cx="11568600" cy="4026569"/>
          </a:xfrm>
          <a:prstGeom prst="rect">
            <a:avLst/>
          </a:prstGeom>
          <a:noFill/>
          <a:ln>
            <a:noFill/>
          </a:ln>
        </p:spPr>
        <p:txBody>
          <a:bodyPr spcFirstLastPara="1" wrap="square" lIns="91425" tIns="45700" rIns="91425" bIns="45700" anchor="t" anchorCtr="0">
            <a:normAutofit lnSpcReduction="10000"/>
          </a:bodyPr>
          <a:lstStyle/>
          <a:p>
            <a:pPr marL="0" lvl="0" indent="0" algn="just" rtl="0">
              <a:lnSpc>
                <a:spcPct val="90000"/>
              </a:lnSpc>
              <a:spcBef>
                <a:spcPts val="0"/>
              </a:spcBef>
              <a:spcAft>
                <a:spcPts val="0"/>
              </a:spcAft>
              <a:buSzPts val="3800"/>
              <a:buNone/>
            </a:pPr>
            <a:r>
              <a:rPr lang="pt-BR" sz="2800" b="0"/>
              <a:t>	Uma máquina utilizada para a fabricação de celulares informa o número total de peças produzidas e de peças com defeito no período de uma semana. As peças defeituosas devem ser retrabalhadas ou descartadas, logo não são consideradas prontas para venda.</a:t>
            </a:r>
            <a:endParaRPr/>
          </a:p>
          <a:p>
            <a:pPr marL="0" lvl="0" indent="0" algn="just" rtl="0">
              <a:lnSpc>
                <a:spcPct val="90000"/>
              </a:lnSpc>
              <a:spcBef>
                <a:spcPts val="0"/>
              </a:spcBef>
              <a:spcAft>
                <a:spcPts val="0"/>
              </a:spcAft>
              <a:buSzPts val="3800"/>
              <a:buNone/>
            </a:pPr>
            <a:endParaRPr sz="2800" b="0"/>
          </a:p>
          <a:p>
            <a:pPr marL="457200" lvl="0" indent="-457200" algn="just" rtl="0">
              <a:lnSpc>
                <a:spcPct val="90000"/>
              </a:lnSpc>
              <a:spcBef>
                <a:spcPts val="0"/>
              </a:spcBef>
              <a:spcAft>
                <a:spcPts val="0"/>
              </a:spcAft>
              <a:buSzPts val="3800"/>
              <a:buFont typeface="Arial"/>
              <a:buChar char="•"/>
            </a:pPr>
            <a:r>
              <a:rPr lang="pt-BR" sz="3200" b="0"/>
              <a:t>Crie números aleatórios de produção semanal entre 1.000 e 10.000;</a:t>
            </a:r>
            <a:endParaRPr sz="3200" b="0"/>
          </a:p>
          <a:p>
            <a:pPr marL="457200" lvl="0" indent="-215900" algn="just" rtl="0">
              <a:lnSpc>
                <a:spcPct val="90000"/>
              </a:lnSpc>
              <a:spcBef>
                <a:spcPts val="0"/>
              </a:spcBef>
              <a:spcAft>
                <a:spcPts val="0"/>
              </a:spcAft>
              <a:buSzPts val="3800"/>
              <a:buFont typeface="Arial"/>
              <a:buNone/>
            </a:pPr>
            <a:endParaRPr sz="3200" b="0"/>
          </a:p>
          <a:p>
            <a:pPr marL="457200" lvl="0" indent="-457200" algn="just" rtl="0">
              <a:lnSpc>
                <a:spcPct val="90000"/>
              </a:lnSpc>
              <a:spcBef>
                <a:spcPts val="0"/>
              </a:spcBef>
              <a:spcAft>
                <a:spcPts val="0"/>
              </a:spcAft>
              <a:buSzPts val="3800"/>
              <a:buFont typeface="Arial"/>
              <a:buChar char="•"/>
            </a:pPr>
            <a:r>
              <a:rPr lang="pt-BR" sz="3200" b="0"/>
              <a:t>Crie números aleatórios de peças defeituosas entre 10 e 500.</a:t>
            </a:r>
            <a:endParaRPr/>
          </a:p>
        </p:txBody>
      </p:sp>
      <p:sp>
        <p:nvSpPr>
          <p:cNvPr id="187" name="Google Shape;187;p8"/>
          <p:cNvSpPr txBox="1">
            <a:spLocks noGrp="1"/>
          </p:cNvSpPr>
          <p:nvPr>
            <p:ph type="title"/>
          </p:nvPr>
        </p:nvSpPr>
        <p:spPr>
          <a:xfrm>
            <a:off x="152400" y="92488"/>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600"/>
              <a:buNone/>
            </a:pPr>
            <a:r>
              <a:rPr lang="pt-BR">
                <a:latin typeface="Arial Black"/>
                <a:ea typeface="Arial Black"/>
                <a:cs typeface="Arial Black"/>
                <a:sym typeface="Arial Black"/>
              </a:rPr>
              <a:t>EXEMPLO 2.2</a:t>
            </a:r>
            <a:endParaRPr>
              <a:latin typeface="Arial Black"/>
              <a:ea typeface="Arial Black"/>
              <a:cs typeface="Arial Black"/>
              <a:sym typeface="Arial Blac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9"/>
          <p:cNvSpPr txBox="1">
            <a:spLocks noGrp="1"/>
          </p:cNvSpPr>
          <p:nvPr>
            <p:ph type="body" idx="1"/>
          </p:nvPr>
        </p:nvSpPr>
        <p:spPr>
          <a:xfrm>
            <a:off x="422275" y="1232450"/>
            <a:ext cx="11463000" cy="4829700"/>
          </a:xfrm>
          <a:prstGeom prst="rect">
            <a:avLst/>
          </a:prstGeom>
          <a:noFill/>
          <a:ln>
            <a:noFill/>
          </a:ln>
        </p:spPr>
        <p:txBody>
          <a:bodyPr spcFirstLastPara="1" wrap="square" lIns="91425" tIns="45700" rIns="91425" bIns="45700" anchor="t" anchorCtr="0">
            <a:normAutofit fontScale="85000" lnSpcReduction="10000"/>
          </a:bodyPr>
          <a:lstStyle/>
          <a:p>
            <a:pPr marL="1028700" lvl="1" indent="-553402" algn="just" rtl="0">
              <a:lnSpc>
                <a:spcPct val="90000"/>
              </a:lnSpc>
              <a:spcBef>
                <a:spcPts val="0"/>
              </a:spcBef>
              <a:spcAft>
                <a:spcPts val="0"/>
              </a:spcAft>
              <a:buClr>
                <a:schemeClr val="dk2"/>
              </a:buClr>
              <a:buSzPct val="100000"/>
              <a:buFont typeface="Arial"/>
              <a:buChar char="•"/>
            </a:pPr>
            <a:r>
              <a:rPr lang="pt-BR" sz="3800">
                <a:solidFill>
                  <a:schemeClr val="dk2"/>
                </a:solidFill>
              </a:rPr>
              <a:t>Faça uma tabela referente a um total de 10 semanas;</a:t>
            </a:r>
            <a:endParaRPr/>
          </a:p>
          <a:p>
            <a:pPr marL="1028700" lvl="1" indent="-348297" algn="just" rtl="0">
              <a:lnSpc>
                <a:spcPct val="90000"/>
              </a:lnSpc>
              <a:spcBef>
                <a:spcPts val="500"/>
              </a:spcBef>
              <a:spcAft>
                <a:spcPts val="0"/>
              </a:spcAft>
              <a:buClr>
                <a:srgbClr val="AE8888"/>
              </a:buClr>
              <a:buSzPct val="100000"/>
              <a:buFont typeface="Arial"/>
              <a:buNone/>
            </a:pPr>
            <a:endParaRPr sz="3800">
              <a:solidFill>
                <a:schemeClr val="dk2"/>
              </a:solidFill>
            </a:endParaRPr>
          </a:p>
          <a:p>
            <a:pPr marL="1028700" lvl="1" indent="-553402" algn="just" rtl="0">
              <a:lnSpc>
                <a:spcPct val="90000"/>
              </a:lnSpc>
              <a:spcBef>
                <a:spcPts val="500"/>
              </a:spcBef>
              <a:spcAft>
                <a:spcPts val="0"/>
              </a:spcAft>
              <a:buClr>
                <a:schemeClr val="dk2"/>
              </a:buClr>
              <a:buSzPct val="100000"/>
              <a:buFont typeface="Arial"/>
              <a:buChar char="•"/>
            </a:pPr>
            <a:r>
              <a:rPr lang="pt-BR" sz="3800">
                <a:solidFill>
                  <a:schemeClr val="dk2"/>
                </a:solidFill>
              </a:rPr>
              <a:t>Crie mais uma coluna para dados de número de peças a pronta venda e outra com a média de peças a pronta venda por dia. Considere a semana com sete dias; </a:t>
            </a:r>
            <a:endParaRPr/>
          </a:p>
          <a:p>
            <a:pPr marL="1028700" lvl="1" indent="-348297" algn="just" rtl="0">
              <a:lnSpc>
                <a:spcPct val="90000"/>
              </a:lnSpc>
              <a:spcBef>
                <a:spcPts val="500"/>
              </a:spcBef>
              <a:spcAft>
                <a:spcPts val="0"/>
              </a:spcAft>
              <a:buClr>
                <a:srgbClr val="AE8888"/>
              </a:buClr>
              <a:buSzPct val="100000"/>
              <a:buFont typeface="Arial"/>
              <a:buNone/>
            </a:pPr>
            <a:endParaRPr sz="3800">
              <a:solidFill>
                <a:schemeClr val="dk2"/>
              </a:solidFill>
            </a:endParaRPr>
          </a:p>
          <a:p>
            <a:pPr marL="1028700" lvl="1" indent="-553402" algn="just" rtl="0">
              <a:lnSpc>
                <a:spcPct val="90000"/>
              </a:lnSpc>
              <a:spcBef>
                <a:spcPts val="500"/>
              </a:spcBef>
              <a:spcAft>
                <a:spcPts val="0"/>
              </a:spcAft>
              <a:buClr>
                <a:schemeClr val="dk2"/>
              </a:buClr>
              <a:buSzPct val="100000"/>
              <a:buFont typeface="Arial"/>
              <a:buChar char="•"/>
            </a:pPr>
            <a:r>
              <a:rPr lang="pt-BR" sz="3800">
                <a:solidFill>
                  <a:schemeClr val="dk2"/>
                </a:solidFill>
              </a:rPr>
              <a:t>Faça uma média diária das 10 semanas.</a:t>
            </a:r>
            <a:endParaRPr/>
          </a:p>
          <a:p>
            <a:pPr marL="1028700" lvl="1" indent="-348297" algn="just" rtl="0">
              <a:lnSpc>
                <a:spcPct val="90000"/>
              </a:lnSpc>
              <a:spcBef>
                <a:spcPts val="500"/>
              </a:spcBef>
              <a:spcAft>
                <a:spcPts val="0"/>
              </a:spcAft>
              <a:buClr>
                <a:srgbClr val="AE8888"/>
              </a:buClr>
              <a:buSzPct val="100000"/>
              <a:buFont typeface="Arial"/>
              <a:buNone/>
            </a:pPr>
            <a:endParaRPr sz="3800">
              <a:solidFill>
                <a:schemeClr val="dk2"/>
              </a:solidFill>
            </a:endParaRPr>
          </a:p>
          <a:p>
            <a:pPr marL="1028700" lvl="1" indent="-553402" algn="just" rtl="0">
              <a:lnSpc>
                <a:spcPct val="90000"/>
              </a:lnSpc>
              <a:spcBef>
                <a:spcPts val="500"/>
              </a:spcBef>
              <a:spcAft>
                <a:spcPts val="0"/>
              </a:spcAft>
              <a:buClr>
                <a:schemeClr val="dk2"/>
              </a:buClr>
              <a:buSzPct val="100000"/>
              <a:buFont typeface="Arial"/>
              <a:buChar char="•"/>
            </a:pPr>
            <a:r>
              <a:rPr lang="pt-BR" sz="3800">
                <a:solidFill>
                  <a:schemeClr val="dk2"/>
                </a:solidFill>
              </a:rPr>
              <a:t>Faça o total produzido pela fábrica  nessas 10 semanas e total de peças defeituosas no mesmo período;</a:t>
            </a:r>
            <a:endParaRPr/>
          </a:p>
          <a:p>
            <a:pPr marL="0" lvl="0" indent="0" algn="l" rtl="0">
              <a:lnSpc>
                <a:spcPct val="90000"/>
              </a:lnSpc>
              <a:spcBef>
                <a:spcPts val="1000"/>
              </a:spcBef>
              <a:spcAft>
                <a:spcPts val="0"/>
              </a:spcAft>
              <a:buClr>
                <a:srgbClr val="000E2A"/>
              </a:buClr>
              <a:buSzPct val="100000"/>
              <a:buNone/>
            </a:pPr>
            <a:endParaRPr/>
          </a:p>
        </p:txBody>
      </p:sp>
      <p:sp>
        <p:nvSpPr>
          <p:cNvPr id="193" name="Google Shape;193;p9"/>
          <p:cNvSpPr txBox="1">
            <a:spLocks noGrp="1"/>
          </p:cNvSpPr>
          <p:nvPr>
            <p:ph type="title"/>
          </p:nvPr>
        </p:nvSpPr>
        <p:spPr>
          <a:xfrm>
            <a:off x="152400" y="92488"/>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600"/>
              <a:buNone/>
            </a:pPr>
            <a:r>
              <a:rPr lang="pt-BR">
                <a:latin typeface="Arial Black"/>
                <a:ea typeface="Arial Black"/>
                <a:cs typeface="Arial Black"/>
                <a:sym typeface="Arial Black"/>
              </a:rPr>
              <a:t>EXEMPLO 2.2</a:t>
            </a:r>
            <a:endParaRPr>
              <a:latin typeface="Arial Black"/>
              <a:ea typeface="Arial Black"/>
              <a:cs typeface="Arial Black"/>
              <a:sym typeface="Arial Black"/>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0"/>
          <p:cNvSpPr txBox="1">
            <a:spLocks noGrp="1"/>
          </p:cNvSpPr>
          <p:nvPr>
            <p:ph type="body" idx="1"/>
          </p:nvPr>
        </p:nvSpPr>
        <p:spPr>
          <a:xfrm>
            <a:off x="5080000" y="1549400"/>
            <a:ext cx="6375400" cy="3759200"/>
          </a:xfrm>
          <a:prstGeom prst="rect">
            <a:avLst/>
          </a:prstGeom>
          <a:noFill/>
          <a:ln>
            <a:noFill/>
          </a:ln>
        </p:spPr>
        <p:txBody>
          <a:bodyPr spcFirstLastPara="1" wrap="square" lIns="91425" tIns="45700" rIns="91425" bIns="45700" anchor="ctr" anchorCtr="0">
            <a:normAutofit/>
          </a:bodyPr>
          <a:lstStyle/>
          <a:p>
            <a:pPr marL="342900" lvl="0" indent="-342900" algn="just" rtl="0">
              <a:lnSpc>
                <a:spcPct val="90000"/>
              </a:lnSpc>
              <a:spcBef>
                <a:spcPts val="0"/>
              </a:spcBef>
              <a:spcAft>
                <a:spcPts val="0"/>
              </a:spcAft>
              <a:buSzPts val="4000"/>
              <a:buChar char="•"/>
            </a:pPr>
            <a:r>
              <a:rPr lang="pt-BR" b="0"/>
              <a:t>Preenchimento Relâmpago.</a:t>
            </a:r>
            <a:endParaRPr b="0"/>
          </a:p>
        </p:txBody>
      </p:sp>
      <p:sp>
        <p:nvSpPr>
          <p:cNvPr id="199" name="Google Shape;199;p10"/>
          <p:cNvSpPr txBox="1"/>
          <p:nvPr/>
        </p:nvSpPr>
        <p:spPr>
          <a:xfrm>
            <a:off x="736600" y="1288472"/>
            <a:ext cx="3937000" cy="5492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Montserrat"/>
              <a:buNone/>
            </a:pPr>
            <a:endParaRPr sz="4000" b="1" i="0" u="none" strike="noStrike" cap="none">
              <a:solidFill>
                <a:schemeClr val="lt1"/>
              </a:solidFill>
              <a:latin typeface="Montserrat"/>
              <a:ea typeface="Montserrat"/>
              <a:cs typeface="Montserrat"/>
              <a:sym typeface="Montserrat"/>
            </a:endParaRPr>
          </a:p>
        </p:txBody>
      </p:sp>
      <p:sp>
        <p:nvSpPr>
          <p:cNvPr id="200" name="Google Shape;200;p10"/>
          <p:cNvSpPr txBox="1">
            <a:spLocks noGrp="1"/>
          </p:cNvSpPr>
          <p:nvPr>
            <p:ph type="title"/>
          </p:nvPr>
        </p:nvSpPr>
        <p:spPr>
          <a:xfrm>
            <a:off x="723900" y="2734469"/>
            <a:ext cx="3835400" cy="13890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5400"/>
              <a:buNone/>
            </a:pPr>
            <a:r>
              <a:rPr lang="pt-BR" sz="4400">
                <a:latin typeface="Arial Black"/>
                <a:ea typeface="Arial Black"/>
                <a:cs typeface="Arial Black"/>
                <a:sym typeface="Arial Black"/>
              </a:rPr>
              <a:t>EXEMPLO 2.3</a:t>
            </a:r>
            <a:endParaRPr sz="4400">
              <a:latin typeface="Arial Black"/>
              <a:ea typeface="Arial Black"/>
              <a:cs typeface="Arial Black"/>
              <a:sym typeface="Arial Black"/>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11"/>
          <p:cNvSpPr txBox="1">
            <a:spLocks noGrp="1"/>
          </p:cNvSpPr>
          <p:nvPr>
            <p:ph type="body" idx="1"/>
          </p:nvPr>
        </p:nvSpPr>
        <p:spPr>
          <a:xfrm>
            <a:off x="554796" y="1800520"/>
            <a:ext cx="11082407" cy="3421929"/>
          </a:xfrm>
          <a:prstGeom prst="rect">
            <a:avLst/>
          </a:prstGeom>
          <a:noFill/>
          <a:ln>
            <a:noFill/>
          </a:ln>
        </p:spPr>
        <p:txBody>
          <a:bodyPr spcFirstLastPara="1" wrap="square" lIns="91425" tIns="45700" rIns="91425" bIns="45700" anchor="t" anchorCtr="0">
            <a:normAutofit/>
          </a:bodyPr>
          <a:lstStyle/>
          <a:p>
            <a:pPr marL="0" lvl="0" indent="0" algn="just" rtl="0">
              <a:lnSpc>
                <a:spcPct val="90000"/>
              </a:lnSpc>
              <a:spcBef>
                <a:spcPts val="0"/>
              </a:spcBef>
              <a:spcAft>
                <a:spcPts val="0"/>
              </a:spcAft>
              <a:buClr>
                <a:schemeClr val="dk2"/>
              </a:buClr>
              <a:buSzPts val="3800"/>
              <a:buNone/>
            </a:pPr>
            <a:r>
              <a:rPr lang="pt-BR" sz="2800" b="0">
                <a:solidFill>
                  <a:schemeClr val="dk2"/>
                </a:solidFill>
              </a:rPr>
              <a:t>Na planilha do exemplo 2.3, preencha a  coluna “Nome Completo” juntando o nome e o sobrenome de cada pessoa.</a:t>
            </a:r>
            <a:endParaRPr/>
          </a:p>
          <a:p>
            <a:pPr marL="0" lvl="0" indent="0" algn="just" rtl="0">
              <a:lnSpc>
                <a:spcPct val="90000"/>
              </a:lnSpc>
              <a:spcBef>
                <a:spcPts val="0"/>
              </a:spcBef>
              <a:spcAft>
                <a:spcPts val="0"/>
              </a:spcAft>
              <a:buClr>
                <a:schemeClr val="dk2"/>
              </a:buClr>
              <a:buSzPts val="3800"/>
              <a:buNone/>
            </a:pPr>
            <a:endParaRPr sz="2800" b="0">
              <a:solidFill>
                <a:srgbClr val="000000"/>
              </a:solidFill>
            </a:endParaRPr>
          </a:p>
          <a:p>
            <a:pPr marL="285750" lvl="0" indent="-285750" algn="just" rtl="0">
              <a:lnSpc>
                <a:spcPct val="90000"/>
              </a:lnSpc>
              <a:spcBef>
                <a:spcPts val="1000"/>
              </a:spcBef>
              <a:spcAft>
                <a:spcPts val="0"/>
              </a:spcAft>
              <a:buClr>
                <a:srgbClr val="000E2A"/>
              </a:buClr>
              <a:buSzPts val="3800"/>
              <a:buFont typeface="Arial"/>
              <a:buChar char="•"/>
            </a:pPr>
            <a:r>
              <a:rPr lang="pt-BR" sz="2000" b="0">
                <a:solidFill>
                  <a:srgbClr val="000000"/>
                </a:solidFill>
              </a:rPr>
              <a:t>Podemos aplicar o Autopreenchimento em uma data, em um texto onde exista um número no meio e ainda em um grupo de células. </a:t>
            </a:r>
            <a:endParaRPr/>
          </a:p>
          <a:p>
            <a:pPr marL="0" lvl="0" indent="0" algn="just" rtl="0">
              <a:lnSpc>
                <a:spcPct val="90000"/>
              </a:lnSpc>
              <a:spcBef>
                <a:spcPts val="1000"/>
              </a:spcBef>
              <a:spcAft>
                <a:spcPts val="0"/>
              </a:spcAft>
              <a:buClr>
                <a:srgbClr val="000E2A"/>
              </a:buClr>
              <a:buSzPts val="3800"/>
              <a:buNone/>
            </a:pPr>
            <a:endParaRPr sz="2000" b="0">
              <a:solidFill>
                <a:srgbClr val="000000"/>
              </a:solidFill>
            </a:endParaRPr>
          </a:p>
          <a:p>
            <a:pPr marL="285750" lvl="0" indent="-285750" algn="just" rtl="0">
              <a:lnSpc>
                <a:spcPct val="90000"/>
              </a:lnSpc>
              <a:spcBef>
                <a:spcPts val="1000"/>
              </a:spcBef>
              <a:spcAft>
                <a:spcPts val="0"/>
              </a:spcAft>
              <a:buClr>
                <a:srgbClr val="000E2A"/>
              </a:buClr>
              <a:buSzPts val="3800"/>
              <a:buFont typeface="Arial"/>
              <a:buChar char="•"/>
            </a:pPr>
            <a:r>
              <a:rPr lang="pt-BR" sz="2000" b="0">
                <a:solidFill>
                  <a:srgbClr val="000000"/>
                </a:solidFill>
              </a:rPr>
              <a:t>No caso do grupo de células, nós devemos primeiro selecionar uma faixa e em seguida, arrastarmos a alça de seleção e propagarmos as células pela coluna</a:t>
            </a:r>
            <a:endParaRPr sz="3200" b="0">
              <a:solidFill>
                <a:srgbClr val="000000"/>
              </a:solidFill>
              <a:latin typeface="Arial"/>
              <a:ea typeface="Arial"/>
              <a:cs typeface="Arial"/>
              <a:sym typeface="Arial"/>
            </a:endParaRPr>
          </a:p>
          <a:p>
            <a:pPr marL="0" lvl="0" indent="0" algn="just" rtl="0">
              <a:lnSpc>
                <a:spcPct val="90000"/>
              </a:lnSpc>
              <a:spcBef>
                <a:spcPts val="1000"/>
              </a:spcBef>
              <a:spcAft>
                <a:spcPts val="0"/>
              </a:spcAft>
              <a:buClr>
                <a:srgbClr val="000E2A"/>
              </a:buClr>
              <a:buSzPts val="3800"/>
              <a:buNone/>
            </a:pPr>
            <a:endParaRPr sz="3800">
              <a:solidFill>
                <a:schemeClr val="dk2"/>
              </a:solidFill>
            </a:endParaRPr>
          </a:p>
          <a:p>
            <a:pPr marL="0" lvl="0" indent="0" algn="just" rtl="0">
              <a:lnSpc>
                <a:spcPct val="90000"/>
              </a:lnSpc>
              <a:spcBef>
                <a:spcPts val="1000"/>
              </a:spcBef>
              <a:spcAft>
                <a:spcPts val="0"/>
              </a:spcAft>
              <a:buClr>
                <a:srgbClr val="000E2A"/>
              </a:buClr>
              <a:buSzPts val="3800"/>
              <a:buNone/>
            </a:pPr>
            <a:endParaRPr sz="3800">
              <a:solidFill>
                <a:schemeClr val="dk2"/>
              </a:solidFill>
              <a:latin typeface="Arial"/>
              <a:ea typeface="Arial"/>
              <a:cs typeface="Arial"/>
              <a:sym typeface="Arial"/>
            </a:endParaRPr>
          </a:p>
        </p:txBody>
      </p:sp>
      <p:sp>
        <p:nvSpPr>
          <p:cNvPr id="206" name="Google Shape;206;p11"/>
          <p:cNvSpPr txBox="1">
            <a:spLocks noGrp="1"/>
          </p:cNvSpPr>
          <p:nvPr>
            <p:ph type="title"/>
          </p:nvPr>
        </p:nvSpPr>
        <p:spPr>
          <a:xfrm>
            <a:off x="152400" y="92488"/>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Montserrat"/>
              <a:buNone/>
            </a:pPr>
            <a:r>
              <a:rPr lang="pt-BR" b="1">
                <a:latin typeface="Arial Black"/>
                <a:ea typeface="Arial Black"/>
                <a:cs typeface="Arial Black"/>
                <a:sym typeface="Arial Black"/>
              </a:rPr>
              <a:t>EXEMPLO 2.3</a:t>
            </a:r>
            <a:endParaRPr>
              <a:latin typeface="Arial Black"/>
              <a:ea typeface="Arial Black"/>
              <a:cs typeface="Arial Black"/>
              <a:sym typeface="Arial Black"/>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2"/>
          <p:cNvSpPr txBox="1">
            <a:spLocks noGrp="1"/>
          </p:cNvSpPr>
          <p:nvPr>
            <p:ph type="body" idx="1"/>
          </p:nvPr>
        </p:nvSpPr>
        <p:spPr>
          <a:xfrm>
            <a:off x="5080000" y="1549400"/>
            <a:ext cx="6375400" cy="3759200"/>
          </a:xfrm>
          <a:prstGeom prst="rect">
            <a:avLst/>
          </a:prstGeom>
          <a:noFill/>
          <a:ln>
            <a:noFill/>
          </a:ln>
        </p:spPr>
        <p:txBody>
          <a:bodyPr spcFirstLastPara="1" wrap="square" lIns="91425" tIns="45700" rIns="91425" bIns="45700" anchor="ctr" anchorCtr="0">
            <a:normAutofit/>
          </a:bodyPr>
          <a:lstStyle/>
          <a:p>
            <a:pPr marL="457200" lvl="0" indent="-457200" algn="just" rtl="0">
              <a:lnSpc>
                <a:spcPct val="90000"/>
              </a:lnSpc>
              <a:spcBef>
                <a:spcPts val="0"/>
              </a:spcBef>
              <a:spcAft>
                <a:spcPts val="0"/>
              </a:spcAft>
              <a:buClr>
                <a:srgbClr val="000E2A"/>
              </a:buClr>
              <a:buSzPts val="2800"/>
              <a:buChar char="•"/>
            </a:pPr>
            <a:r>
              <a:rPr lang="pt-BR" b="0"/>
              <a:t>%	 Porcentagem;</a:t>
            </a:r>
            <a:endParaRPr b="0"/>
          </a:p>
          <a:p>
            <a:pPr marL="457200" lvl="0" indent="-222250" algn="just" rtl="0">
              <a:lnSpc>
                <a:spcPct val="90000"/>
              </a:lnSpc>
              <a:spcBef>
                <a:spcPts val="1000"/>
              </a:spcBef>
              <a:spcAft>
                <a:spcPts val="0"/>
              </a:spcAft>
              <a:buClr>
                <a:srgbClr val="000E2A"/>
              </a:buClr>
              <a:buSzPts val="2800"/>
              <a:buNone/>
            </a:pPr>
            <a:endParaRPr b="0"/>
          </a:p>
          <a:p>
            <a:pPr marL="457200" lvl="0" indent="-457200" algn="just" rtl="0">
              <a:lnSpc>
                <a:spcPct val="90000"/>
              </a:lnSpc>
              <a:spcBef>
                <a:spcPts val="1000"/>
              </a:spcBef>
              <a:spcAft>
                <a:spcPts val="0"/>
              </a:spcAft>
              <a:buClr>
                <a:srgbClr val="000E2A"/>
              </a:buClr>
              <a:buSzPts val="2800"/>
              <a:buChar char="•"/>
            </a:pPr>
            <a:r>
              <a:rPr lang="pt-BR" b="0"/>
              <a:t>^	 Exponenciação;</a:t>
            </a:r>
            <a:endParaRPr b="0"/>
          </a:p>
          <a:p>
            <a:pPr marL="457200" lvl="0" indent="-222250" algn="just" rtl="0">
              <a:lnSpc>
                <a:spcPct val="90000"/>
              </a:lnSpc>
              <a:spcBef>
                <a:spcPts val="1000"/>
              </a:spcBef>
              <a:spcAft>
                <a:spcPts val="0"/>
              </a:spcAft>
              <a:buClr>
                <a:srgbClr val="000E2A"/>
              </a:buClr>
              <a:buSzPts val="2800"/>
              <a:buNone/>
            </a:pPr>
            <a:endParaRPr b="0"/>
          </a:p>
          <a:p>
            <a:pPr marL="457200" lvl="0" indent="-457200" algn="just" rtl="0">
              <a:lnSpc>
                <a:spcPct val="90000"/>
              </a:lnSpc>
              <a:spcBef>
                <a:spcPts val="1000"/>
              </a:spcBef>
              <a:spcAft>
                <a:spcPts val="0"/>
              </a:spcAft>
              <a:buClr>
                <a:srgbClr val="000E2A"/>
              </a:buClr>
              <a:buSzPts val="2800"/>
              <a:buChar char="•"/>
            </a:pPr>
            <a:r>
              <a:rPr lang="pt-BR" b="0"/>
              <a:t>* e /  Multiplicação e divisão;</a:t>
            </a:r>
            <a:endParaRPr b="0"/>
          </a:p>
          <a:p>
            <a:pPr marL="457200" lvl="0" indent="-222250" algn="just" rtl="0">
              <a:lnSpc>
                <a:spcPct val="90000"/>
              </a:lnSpc>
              <a:spcBef>
                <a:spcPts val="1000"/>
              </a:spcBef>
              <a:spcAft>
                <a:spcPts val="0"/>
              </a:spcAft>
              <a:buClr>
                <a:srgbClr val="000E2A"/>
              </a:buClr>
              <a:buSzPts val="2800"/>
              <a:buNone/>
            </a:pPr>
            <a:endParaRPr b="0"/>
          </a:p>
          <a:p>
            <a:pPr marL="457200" lvl="0" indent="-457200" algn="just" rtl="0">
              <a:lnSpc>
                <a:spcPct val="90000"/>
              </a:lnSpc>
              <a:spcBef>
                <a:spcPts val="1000"/>
              </a:spcBef>
              <a:spcAft>
                <a:spcPts val="0"/>
              </a:spcAft>
              <a:buClr>
                <a:srgbClr val="000E2A"/>
              </a:buClr>
              <a:buSzPts val="2800"/>
              <a:buChar char="•"/>
            </a:pPr>
            <a:r>
              <a:rPr lang="pt-BR" b="0"/>
              <a:t>+ e –  Adição e subtração.</a:t>
            </a:r>
            <a:endParaRPr b="0"/>
          </a:p>
        </p:txBody>
      </p:sp>
      <p:sp>
        <p:nvSpPr>
          <p:cNvPr id="212" name="Google Shape;212;p12"/>
          <p:cNvSpPr txBox="1"/>
          <p:nvPr/>
        </p:nvSpPr>
        <p:spPr>
          <a:xfrm>
            <a:off x="736600" y="1288472"/>
            <a:ext cx="3937000" cy="5492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Montserrat"/>
              <a:buNone/>
            </a:pPr>
            <a:endParaRPr sz="4000" b="1" i="0" u="none" strike="noStrike" cap="none">
              <a:solidFill>
                <a:schemeClr val="lt1"/>
              </a:solidFill>
              <a:latin typeface="Montserrat"/>
              <a:ea typeface="Montserrat"/>
              <a:cs typeface="Montserrat"/>
              <a:sym typeface="Montserrat"/>
            </a:endParaRPr>
          </a:p>
        </p:txBody>
      </p:sp>
      <p:sp>
        <p:nvSpPr>
          <p:cNvPr id="213" name="Google Shape;213;p12"/>
          <p:cNvSpPr txBox="1">
            <a:spLocks noGrp="1"/>
          </p:cNvSpPr>
          <p:nvPr>
            <p:ph type="title"/>
          </p:nvPr>
        </p:nvSpPr>
        <p:spPr>
          <a:xfrm>
            <a:off x="622300" y="2286100"/>
            <a:ext cx="4137600" cy="228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5400"/>
              <a:buNone/>
            </a:pPr>
            <a:r>
              <a:rPr lang="pt-BR" sz="4400">
                <a:latin typeface="Arial Black"/>
                <a:ea typeface="Arial Black"/>
                <a:cs typeface="Arial Black"/>
                <a:sym typeface="Arial Black"/>
              </a:rPr>
              <a:t>ORDEM DAS OPERAÇÕES</a:t>
            </a:r>
            <a:endParaRPr sz="4400">
              <a:latin typeface="Arial Black"/>
              <a:ea typeface="Arial Black"/>
              <a:cs typeface="Arial Black"/>
              <a:sym typeface="Arial Black"/>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13"/>
          <p:cNvSpPr txBox="1">
            <a:spLocks noGrp="1"/>
          </p:cNvSpPr>
          <p:nvPr>
            <p:ph type="body" idx="1"/>
          </p:nvPr>
        </p:nvSpPr>
        <p:spPr>
          <a:xfrm>
            <a:off x="5080000" y="1549400"/>
            <a:ext cx="6375400" cy="3759200"/>
          </a:xfrm>
          <a:prstGeom prst="rect">
            <a:avLst/>
          </a:prstGeom>
          <a:noFill/>
          <a:ln>
            <a:noFill/>
          </a:ln>
        </p:spPr>
        <p:txBody>
          <a:bodyPr spcFirstLastPara="1" wrap="square" lIns="91425" tIns="45700" rIns="91425" bIns="45700" anchor="ctr" anchorCtr="0">
            <a:normAutofit/>
          </a:bodyPr>
          <a:lstStyle/>
          <a:p>
            <a:pPr marL="457200" lvl="0" indent="-457200" algn="just" rtl="0">
              <a:lnSpc>
                <a:spcPct val="90000"/>
              </a:lnSpc>
              <a:spcBef>
                <a:spcPts val="0"/>
              </a:spcBef>
              <a:spcAft>
                <a:spcPts val="0"/>
              </a:spcAft>
              <a:buSzPts val="2800"/>
              <a:buChar char="•"/>
            </a:pPr>
            <a:r>
              <a:rPr lang="pt-BR" b="0"/>
              <a:t>A importância dos parênteses;</a:t>
            </a:r>
            <a:endParaRPr b="0"/>
          </a:p>
          <a:p>
            <a:pPr marL="457200" lvl="0" indent="-279400" algn="just" rtl="0">
              <a:lnSpc>
                <a:spcPct val="90000"/>
              </a:lnSpc>
              <a:spcBef>
                <a:spcPts val="0"/>
              </a:spcBef>
              <a:spcAft>
                <a:spcPts val="0"/>
              </a:spcAft>
              <a:buSzPts val="2800"/>
              <a:buNone/>
            </a:pPr>
            <a:endParaRPr b="0"/>
          </a:p>
          <a:p>
            <a:pPr marL="457200" lvl="0" indent="-457200" algn="just" rtl="0">
              <a:lnSpc>
                <a:spcPct val="90000"/>
              </a:lnSpc>
              <a:spcBef>
                <a:spcPts val="0"/>
              </a:spcBef>
              <a:spcAft>
                <a:spcPts val="0"/>
              </a:spcAft>
              <a:buSzPts val="2800"/>
              <a:buChar char="•"/>
            </a:pPr>
            <a:r>
              <a:rPr lang="pt-BR" b="0"/>
              <a:t>Seleção de células;</a:t>
            </a:r>
            <a:endParaRPr b="0"/>
          </a:p>
          <a:p>
            <a:pPr marL="457200" lvl="0" indent="-279400" algn="just" rtl="0">
              <a:lnSpc>
                <a:spcPct val="90000"/>
              </a:lnSpc>
              <a:spcBef>
                <a:spcPts val="0"/>
              </a:spcBef>
              <a:spcAft>
                <a:spcPts val="0"/>
              </a:spcAft>
              <a:buSzPts val="2800"/>
              <a:buNone/>
            </a:pPr>
            <a:endParaRPr b="0"/>
          </a:p>
          <a:p>
            <a:pPr marL="457200" lvl="0" indent="-457200" algn="just" rtl="0">
              <a:lnSpc>
                <a:spcPct val="90000"/>
              </a:lnSpc>
              <a:spcBef>
                <a:spcPts val="0"/>
              </a:spcBef>
              <a:spcAft>
                <a:spcPts val="0"/>
              </a:spcAft>
              <a:buSzPts val="2800"/>
              <a:buChar char="•"/>
            </a:pPr>
            <a:r>
              <a:rPr lang="pt-BR" b="0"/>
              <a:t>Inserir comentários;</a:t>
            </a:r>
            <a:endParaRPr b="0"/>
          </a:p>
          <a:p>
            <a:pPr marL="457200" lvl="0" indent="-279400" algn="just" rtl="0">
              <a:lnSpc>
                <a:spcPct val="90000"/>
              </a:lnSpc>
              <a:spcBef>
                <a:spcPts val="0"/>
              </a:spcBef>
              <a:spcAft>
                <a:spcPts val="0"/>
              </a:spcAft>
              <a:buSzPts val="2800"/>
              <a:buNone/>
            </a:pPr>
            <a:endParaRPr b="0"/>
          </a:p>
          <a:p>
            <a:pPr marL="457200" lvl="0" indent="-457200" algn="just" rtl="0">
              <a:lnSpc>
                <a:spcPct val="90000"/>
              </a:lnSpc>
              <a:spcBef>
                <a:spcPts val="0"/>
              </a:spcBef>
              <a:spcAft>
                <a:spcPts val="0"/>
              </a:spcAft>
              <a:buSzPts val="2800"/>
              <a:buChar char="•"/>
            </a:pPr>
            <a:r>
              <a:rPr lang="pt-BR" b="0"/>
              <a:t>Não deixar espaços.</a:t>
            </a:r>
            <a:endParaRPr b="0"/>
          </a:p>
        </p:txBody>
      </p:sp>
      <p:sp>
        <p:nvSpPr>
          <p:cNvPr id="219" name="Google Shape;219;p13"/>
          <p:cNvSpPr txBox="1"/>
          <p:nvPr/>
        </p:nvSpPr>
        <p:spPr>
          <a:xfrm>
            <a:off x="736600" y="1288472"/>
            <a:ext cx="3937000" cy="549275"/>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lt1"/>
              </a:buClr>
              <a:buSzPts val="4000"/>
              <a:buFont typeface="Montserrat"/>
              <a:buNone/>
            </a:pPr>
            <a:endParaRPr sz="4000" b="1" i="0" u="none" strike="noStrike" cap="none">
              <a:solidFill>
                <a:schemeClr val="lt1"/>
              </a:solidFill>
              <a:latin typeface="Montserrat"/>
              <a:ea typeface="Montserrat"/>
              <a:cs typeface="Montserrat"/>
              <a:sym typeface="Montserrat"/>
            </a:endParaRPr>
          </a:p>
        </p:txBody>
      </p:sp>
      <p:sp>
        <p:nvSpPr>
          <p:cNvPr id="220" name="Google Shape;220;p13"/>
          <p:cNvSpPr txBox="1">
            <a:spLocks noGrp="1"/>
          </p:cNvSpPr>
          <p:nvPr>
            <p:ph type="title"/>
          </p:nvPr>
        </p:nvSpPr>
        <p:spPr>
          <a:xfrm>
            <a:off x="622300" y="2286100"/>
            <a:ext cx="4216800" cy="228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SzPts val="5400"/>
              <a:buNone/>
            </a:pPr>
            <a:r>
              <a:rPr lang="pt-BR" sz="3800">
                <a:latin typeface="Arial Black"/>
                <a:ea typeface="Arial Black"/>
                <a:cs typeface="Arial Black"/>
                <a:sym typeface="Arial Black"/>
              </a:rPr>
              <a:t>OPERAÇÕES ELEMENTARES</a:t>
            </a:r>
            <a:endParaRPr sz="3800">
              <a:latin typeface="Arial Black"/>
              <a:ea typeface="Arial Black"/>
              <a:cs typeface="Arial Black"/>
              <a:sym typeface="Arial Black"/>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14"/>
          <p:cNvSpPr txBox="1">
            <a:spLocks noGrp="1"/>
          </p:cNvSpPr>
          <p:nvPr>
            <p:ph type="body" idx="1"/>
          </p:nvPr>
        </p:nvSpPr>
        <p:spPr>
          <a:xfrm>
            <a:off x="4978400" y="1050676"/>
            <a:ext cx="6375400" cy="4756647"/>
          </a:xfrm>
          <a:prstGeom prst="rect">
            <a:avLst/>
          </a:prstGeom>
          <a:noFill/>
          <a:ln>
            <a:noFill/>
          </a:ln>
        </p:spPr>
        <p:txBody>
          <a:bodyPr spcFirstLastPara="1" wrap="square" lIns="91425" tIns="45700" rIns="91425" bIns="45700" anchor="ctr" anchorCtr="0">
            <a:normAutofit/>
          </a:bodyPr>
          <a:lstStyle/>
          <a:p>
            <a:pPr marL="457200" lvl="0" indent="-457200" algn="just" rtl="0">
              <a:lnSpc>
                <a:spcPct val="90000"/>
              </a:lnSpc>
              <a:spcBef>
                <a:spcPts val="0"/>
              </a:spcBef>
              <a:spcAft>
                <a:spcPts val="0"/>
              </a:spcAft>
              <a:buSzPts val="2800"/>
              <a:buChar char="•"/>
            </a:pPr>
            <a:r>
              <a:rPr lang="pt-BR" b="0"/>
              <a:t>POTENCIAÇÃO;</a:t>
            </a:r>
            <a:endParaRPr b="0"/>
          </a:p>
          <a:p>
            <a:pPr marL="457200" lvl="0" indent="-457200" algn="just" rtl="0">
              <a:lnSpc>
                <a:spcPct val="90000"/>
              </a:lnSpc>
              <a:spcBef>
                <a:spcPts val="0"/>
              </a:spcBef>
              <a:spcAft>
                <a:spcPts val="0"/>
              </a:spcAft>
              <a:buSzPts val="2800"/>
              <a:buChar char="•"/>
            </a:pPr>
            <a:r>
              <a:rPr lang="pt-BR" b="0"/>
              <a:t>SOMA;</a:t>
            </a:r>
            <a:endParaRPr b="0"/>
          </a:p>
          <a:p>
            <a:pPr marL="457200" lvl="0" indent="-457200" algn="just" rtl="0">
              <a:lnSpc>
                <a:spcPct val="90000"/>
              </a:lnSpc>
              <a:spcBef>
                <a:spcPts val="0"/>
              </a:spcBef>
              <a:spcAft>
                <a:spcPts val="0"/>
              </a:spcAft>
              <a:buSzPts val="2800"/>
              <a:buChar char="•"/>
            </a:pPr>
            <a:r>
              <a:rPr lang="pt-BR" b="0"/>
              <a:t>Nomear Célula.</a:t>
            </a:r>
            <a:endParaRPr b="0"/>
          </a:p>
        </p:txBody>
      </p:sp>
      <p:sp>
        <p:nvSpPr>
          <p:cNvPr id="226" name="Google Shape;226;p14"/>
          <p:cNvSpPr txBox="1">
            <a:spLocks noGrp="1"/>
          </p:cNvSpPr>
          <p:nvPr>
            <p:ph type="title"/>
          </p:nvPr>
        </p:nvSpPr>
        <p:spPr>
          <a:xfrm>
            <a:off x="723900" y="2734469"/>
            <a:ext cx="3835400" cy="138906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5400"/>
              <a:buFont typeface="Montserrat"/>
              <a:buNone/>
            </a:pPr>
            <a:r>
              <a:rPr lang="pt-BR" sz="4400">
                <a:latin typeface="Arial Black"/>
                <a:ea typeface="Arial Black"/>
                <a:cs typeface="Arial Black"/>
                <a:sym typeface="Arial Black"/>
              </a:rPr>
              <a:t>EXEMPLO 2.4</a:t>
            </a:r>
            <a:endParaRPr sz="4400">
              <a:latin typeface="Arial Black"/>
              <a:ea typeface="Arial Black"/>
              <a:cs typeface="Arial Black"/>
              <a:sym typeface="Arial Black"/>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9"/>
          <p:cNvSpPr txBox="1">
            <a:spLocks noGrp="1"/>
          </p:cNvSpPr>
          <p:nvPr>
            <p:ph type="body" idx="1"/>
          </p:nvPr>
        </p:nvSpPr>
        <p:spPr>
          <a:xfrm>
            <a:off x="828675" y="1300899"/>
            <a:ext cx="10515600" cy="475110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1000"/>
              </a:spcBef>
              <a:spcAft>
                <a:spcPts val="0"/>
              </a:spcAft>
              <a:buClr>
                <a:srgbClr val="000E2A"/>
              </a:buClr>
              <a:buSzPts val="3200"/>
              <a:buNone/>
            </a:pPr>
            <a:endParaRPr sz="2400">
              <a:latin typeface="Arial"/>
              <a:ea typeface="Arial"/>
              <a:cs typeface="Arial"/>
              <a:sym typeface="Arial"/>
            </a:endParaRPr>
          </a:p>
          <a:p>
            <a:pPr marL="0" lvl="0" indent="0" algn="ctr" rtl="0">
              <a:lnSpc>
                <a:spcPct val="90000"/>
              </a:lnSpc>
              <a:spcBef>
                <a:spcPts val="1000"/>
              </a:spcBef>
              <a:spcAft>
                <a:spcPts val="0"/>
              </a:spcAft>
              <a:buClr>
                <a:srgbClr val="000E2A"/>
              </a:buClr>
              <a:buSzPts val="3200"/>
              <a:buNone/>
            </a:pPr>
            <a:r>
              <a:rPr lang="pt-BR" sz="2400">
                <a:latin typeface="Arial"/>
                <a:ea typeface="Arial"/>
                <a:cs typeface="Arial"/>
                <a:sym typeface="Arial"/>
              </a:rPr>
              <a:t>NOMEAR CÉLULA</a:t>
            </a:r>
            <a:endParaRPr/>
          </a:p>
          <a:p>
            <a:pPr marL="0" lvl="0" indent="0" algn="ctr" rtl="0">
              <a:lnSpc>
                <a:spcPct val="90000"/>
              </a:lnSpc>
              <a:spcBef>
                <a:spcPts val="1000"/>
              </a:spcBef>
              <a:spcAft>
                <a:spcPts val="0"/>
              </a:spcAft>
              <a:buClr>
                <a:srgbClr val="000E2A"/>
              </a:buClr>
              <a:buSzPts val="3200"/>
              <a:buNone/>
            </a:pPr>
            <a:endParaRPr sz="2400">
              <a:latin typeface="Arial"/>
              <a:ea typeface="Arial"/>
              <a:cs typeface="Arial"/>
              <a:sym typeface="Arial"/>
            </a:endParaRPr>
          </a:p>
          <a:p>
            <a:pPr marL="342900" lvl="0" indent="-342900" algn="just" rtl="0">
              <a:lnSpc>
                <a:spcPct val="90000"/>
              </a:lnSpc>
              <a:spcBef>
                <a:spcPts val="1000"/>
              </a:spcBef>
              <a:spcAft>
                <a:spcPts val="0"/>
              </a:spcAft>
              <a:buClr>
                <a:srgbClr val="000E2A"/>
              </a:buClr>
              <a:buSzPts val="3200"/>
              <a:buFont typeface="Noto Sans Symbols"/>
              <a:buChar char="⮚"/>
            </a:pPr>
            <a:r>
              <a:rPr lang="pt-BR" sz="2200" b="0">
                <a:latin typeface="Arial"/>
                <a:ea typeface="Arial"/>
                <a:cs typeface="Arial"/>
                <a:sym typeface="Arial"/>
              </a:rPr>
              <a:t>Motivo: Para facilitar a criação das fórmulas, bem como a sua compreensão.</a:t>
            </a:r>
            <a:endParaRPr/>
          </a:p>
          <a:p>
            <a:pPr marL="0" lvl="0" indent="0" algn="just" rtl="0">
              <a:lnSpc>
                <a:spcPct val="90000"/>
              </a:lnSpc>
              <a:spcBef>
                <a:spcPts val="1000"/>
              </a:spcBef>
              <a:spcAft>
                <a:spcPts val="0"/>
              </a:spcAft>
              <a:buClr>
                <a:srgbClr val="000E2A"/>
              </a:buClr>
              <a:buSzPts val="3200"/>
              <a:buNone/>
            </a:pPr>
            <a:endParaRPr sz="2200" b="0">
              <a:latin typeface="Arial"/>
              <a:ea typeface="Arial"/>
              <a:cs typeface="Arial"/>
              <a:sym typeface="Arial"/>
            </a:endParaRPr>
          </a:p>
          <a:p>
            <a:pPr marL="342900" lvl="0" indent="-342900" algn="just" rtl="0">
              <a:lnSpc>
                <a:spcPct val="90000"/>
              </a:lnSpc>
              <a:spcBef>
                <a:spcPts val="1000"/>
              </a:spcBef>
              <a:spcAft>
                <a:spcPts val="0"/>
              </a:spcAft>
              <a:buClr>
                <a:srgbClr val="000E2A"/>
              </a:buClr>
              <a:buSzPts val="3200"/>
              <a:buFont typeface="Noto Sans Symbols"/>
              <a:buChar char="⮚"/>
            </a:pPr>
            <a:r>
              <a:rPr lang="pt-BR" sz="2200" b="0">
                <a:latin typeface="Arial"/>
                <a:ea typeface="Arial"/>
                <a:cs typeface="Arial"/>
                <a:sym typeface="Arial"/>
              </a:rPr>
              <a:t>Para nomear um intervalo, selecione o intervalo de célula desejado e vá para caixa de nome e escreva o nome do intervalo.</a:t>
            </a:r>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p:txBody>
      </p:sp>
      <p:sp>
        <p:nvSpPr>
          <p:cNvPr id="232" name="Google Shape;232;p19"/>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fld id="{00000000-1234-1234-1234-123412341234}" type="slidenum">
              <a:rPr lang="pt-BR"/>
              <a:t>17</a:t>
            </a:fld>
            <a:endParaRPr/>
          </a:p>
        </p:txBody>
      </p:sp>
      <p:sp>
        <p:nvSpPr>
          <p:cNvPr id="233" name="Google Shape;233;p19"/>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Black"/>
              <a:buNone/>
            </a:pPr>
            <a:r>
              <a:rPr lang="pt-BR">
                <a:latin typeface="Arial Black"/>
                <a:ea typeface="Arial Black"/>
                <a:cs typeface="Arial Black"/>
                <a:sym typeface="Arial Black"/>
              </a:rPr>
              <a:t>CURSO BÁSICO DE PLANILHA ELETRÔNICA</a:t>
            </a:r>
            <a:endParaRPr>
              <a:latin typeface="Arial Black"/>
              <a:ea typeface="Arial Black"/>
              <a:cs typeface="Arial Black"/>
              <a:sym typeface="Arial Black"/>
            </a:endParaRPr>
          </a:p>
        </p:txBody>
      </p:sp>
      <p:pic>
        <p:nvPicPr>
          <p:cNvPr id="234" name="Google Shape;234;p19"/>
          <p:cNvPicPr preferRelativeResize="0"/>
          <p:nvPr/>
        </p:nvPicPr>
        <p:blipFill rotWithShape="1">
          <a:blip r:embed="rId3">
            <a:alphaModFix/>
          </a:blip>
          <a:srcRect/>
          <a:stretch/>
        </p:blipFill>
        <p:spPr>
          <a:xfrm>
            <a:off x="4277439" y="4258561"/>
            <a:ext cx="5239481" cy="135273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5"/>
          <p:cNvSpPr txBox="1">
            <a:spLocks noGrp="1"/>
          </p:cNvSpPr>
          <p:nvPr>
            <p:ph type="body" idx="1"/>
          </p:nvPr>
        </p:nvSpPr>
        <p:spPr>
          <a:xfrm>
            <a:off x="831850" y="1961585"/>
            <a:ext cx="10281819" cy="2979384"/>
          </a:xfrm>
          <a:prstGeom prst="rect">
            <a:avLst/>
          </a:prstGeom>
          <a:blipFill rotWithShape="1">
            <a:blip r:embed="rId3">
              <a:alphaModFix/>
            </a:blip>
            <a:stretch>
              <a:fillRect l="-1955" t="-5075" r="-2011"/>
            </a:stretch>
          </a:blip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600"/>
              <a:buNone/>
            </a:pPr>
            <a:r>
              <a:rPr lang="pt-BR"/>
              <a:t> </a:t>
            </a:r>
            <a:endParaRPr/>
          </a:p>
        </p:txBody>
      </p:sp>
      <p:sp>
        <p:nvSpPr>
          <p:cNvPr id="240" name="Google Shape;240;p15"/>
          <p:cNvSpPr txBox="1">
            <a:spLocks noGrp="1"/>
          </p:cNvSpPr>
          <p:nvPr>
            <p:ph type="title"/>
          </p:nvPr>
        </p:nvSpPr>
        <p:spPr>
          <a:xfrm>
            <a:off x="152400" y="92488"/>
            <a:ext cx="9709052" cy="549275"/>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3600"/>
              <a:buNone/>
            </a:pPr>
            <a:r>
              <a:rPr lang="pt-BR">
                <a:latin typeface="Arial Black"/>
                <a:ea typeface="Arial Black"/>
                <a:cs typeface="Arial Black"/>
                <a:sym typeface="Arial Black"/>
              </a:rPr>
              <a:t>EXEMPLO 2.4</a:t>
            </a:r>
            <a:endParaRPr>
              <a:latin typeface="Arial Black"/>
              <a:ea typeface="Arial Black"/>
              <a:cs typeface="Arial Black"/>
              <a:sym typeface="Arial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7"/>
          <p:cNvSpPr txBox="1">
            <a:spLocks noGrp="1"/>
          </p:cNvSpPr>
          <p:nvPr>
            <p:ph type="title"/>
          </p:nvPr>
        </p:nvSpPr>
        <p:spPr>
          <a:xfrm>
            <a:off x="152400" y="0"/>
            <a:ext cx="9709052" cy="68103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Font typeface="Arial Black"/>
              <a:buNone/>
            </a:pPr>
            <a:r>
              <a:rPr lang="pt-BR">
                <a:latin typeface="Arial Black"/>
                <a:ea typeface="Arial Black"/>
                <a:cs typeface="Arial Black"/>
                <a:sym typeface="Arial Black"/>
              </a:rPr>
              <a:t>Problema 2</a:t>
            </a:r>
            <a:endParaRPr>
              <a:latin typeface="Arial Black"/>
              <a:ea typeface="Arial Black"/>
              <a:cs typeface="Arial Black"/>
              <a:sym typeface="Arial Black"/>
            </a:endParaRPr>
          </a:p>
        </p:txBody>
      </p:sp>
      <p:sp>
        <p:nvSpPr>
          <p:cNvPr id="246" name="Google Shape;246;p17"/>
          <p:cNvSpPr txBox="1"/>
          <p:nvPr/>
        </p:nvSpPr>
        <p:spPr>
          <a:xfrm>
            <a:off x="625125" y="2517025"/>
            <a:ext cx="11162400" cy="1625400"/>
          </a:xfrm>
          <a:prstGeom prst="rect">
            <a:avLst/>
          </a:prstGeom>
          <a:noFill/>
          <a:ln>
            <a:noFill/>
          </a:ln>
        </p:spPr>
        <p:txBody>
          <a:bodyPr spcFirstLastPara="1" wrap="square" lIns="91425" tIns="91425" rIns="91425" bIns="91425" anchor="t" anchorCtr="0">
            <a:spAutoFit/>
          </a:bodyPr>
          <a:lstStyle/>
          <a:p>
            <a:pPr marL="0" marR="0" lvl="0" indent="0" algn="just" rtl="0">
              <a:lnSpc>
                <a:spcPct val="90000"/>
              </a:lnSpc>
              <a:spcBef>
                <a:spcPts val="1000"/>
              </a:spcBef>
              <a:spcAft>
                <a:spcPts val="0"/>
              </a:spcAft>
              <a:buClr>
                <a:srgbClr val="000000"/>
              </a:buClr>
              <a:buSzPts val="2600"/>
              <a:buFont typeface="Arial"/>
              <a:buNone/>
            </a:pPr>
            <a:r>
              <a:rPr lang="pt-BR" sz="2600" b="0" i="0" u="none" strike="noStrike" cap="none">
                <a:solidFill>
                  <a:schemeClr val="dk2"/>
                </a:solidFill>
                <a:latin typeface="Arial"/>
                <a:ea typeface="Arial"/>
                <a:cs typeface="Arial"/>
                <a:sym typeface="Arial"/>
              </a:rPr>
              <a:t>Uma fábrica deseja simular a produção de peças para o próximo mês e controlar a qualidade dos produtos fabricados. Para isso, você deve criar e organizar uma planilha que contenha as seguintes informações e atenda às exigências a seguir:</a:t>
            </a:r>
            <a:endParaRPr sz="2600" b="0" i="0" u="none" strike="noStrike" cap="none">
              <a:solidFill>
                <a:schemeClr val="dk2"/>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33fd31a5ec5_0_2"/>
          <p:cNvSpPr txBox="1">
            <a:spLocks noGrp="1"/>
          </p:cNvSpPr>
          <p:nvPr>
            <p:ph type="title"/>
          </p:nvPr>
        </p:nvSpPr>
        <p:spPr>
          <a:xfrm>
            <a:off x="152400" y="0"/>
            <a:ext cx="9709200" cy="68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Font typeface="Arial Black"/>
              <a:buNone/>
            </a:pPr>
            <a:r>
              <a:rPr lang="pt-BR">
                <a:latin typeface="Arial Black"/>
                <a:ea typeface="Arial Black"/>
                <a:cs typeface="Arial Black"/>
                <a:sym typeface="Arial Black"/>
              </a:rPr>
              <a:t>Problema 2</a:t>
            </a:r>
            <a:endParaRPr>
              <a:latin typeface="Arial Black"/>
              <a:ea typeface="Arial Black"/>
              <a:cs typeface="Arial Black"/>
              <a:sym typeface="Arial Black"/>
            </a:endParaRPr>
          </a:p>
        </p:txBody>
      </p:sp>
      <p:sp>
        <p:nvSpPr>
          <p:cNvPr id="252" name="Google Shape;252;g33fd31a5ec5_0_2"/>
          <p:cNvSpPr txBox="1"/>
          <p:nvPr/>
        </p:nvSpPr>
        <p:spPr>
          <a:xfrm>
            <a:off x="514800" y="1858950"/>
            <a:ext cx="11162400" cy="3140100"/>
          </a:xfrm>
          <a:prstGeom prst="rect">
            <a:avLst/>
          </a:prstGeom>
          <a:noFill/>
          <a:ln>
            <a:noFill/>
          </a:ln>
        </p:spPr>
        <p:txBody>
          <a:bodyPr spcFirstLastPara="1" wrap="square" lIns="91425" tIns="91425" rIns="91425" bIns="91425" anchor="t" anchorCtr="0">
            <a:spAutoFit/>
          </a:bodyPr>
          <a:lstStyle/>
          <a:p>
            <a:pPr marL="457200" marR="0" lvl="0" indent="-457200" algn="just" rtl="0">
              <a:lnSpc>
                <a:spcPct val="100000"/>
              </a:lnSpc>
              <a:spcBef>
                <a:spcPts val="0"/>
              </a:spcBef>
              <a:spcAft>
                <a:spcPts val="0"/>
              </a:spcAft>
              <a:buClr>
                <a:schemeClr val="dk2"/>
              </a:buClr>
              <a:buSzPts val="2400"/>
              <a:buFont typeface="Arial"/>
              <a:buAutoNum type="arabicParenR"/>
            </a:pPr>
            <a:r>
              <a:rPr lang="pt-BR" sz="2400" b="1" i="0" u="none" strike="noStrike" cap="none">
                <a:solidFill>
                  <a:schemeClr val="dk2"/>
                </a:solidFill>
                <a:latin typeface="Arial"/>
                <a:ea typeface="Arial"/>
                <a:cs typeface="Arial"/>
                <a:sym typeface="Arial"/>
              </a:rPr>
              <a:t>Simulação de Produção</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Gere uma tabela com 20 linhas representando os dias úteis de um certo mês.</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Em uma coluna, use a função </a:t>
            </a:r>
            <a:r>
              <a:rPr lang="pt-BR" sz="2400" b="1" i="0" u="none" strike="noStrike" cap="none">
                <a:solidFill>
                  <a:schemeClr val="dk2"/>
                </a:solidFill>
                <a:latin typeface="Arial"/>
                <a:ea typeface="Arial"/>
                <a:cs typeface="Arial"/>
                <a:sym typeface="Arial"/>
              </a:rPr>
              <a:t>ALEATÓRIOENTRE</a:t>
            </a:r>
            <a:r>
              <a:rPr lang="pt-BR" sz="2400" b="0" i="0" u="none" strike="noStrike" cap="none">
                <a:solidFill>
                  <a:schemeClr val="dk2"/>
                </a:solidFill>
                <a:latin typeface="Arial"/>
                <a:ea typeface="Arial"/>
                <a:cs typeface="Arial"/>
                <a:sym typeface="Arial"/>
              </a:rPr>
              <a:t> para gerar a quantidade de peças produzidas por dia (entre 50 e 150).</a:t>
            </a:r>
            <a:endParaRPr sz="26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400"/>
              <a:buFont typeface="Arial"/>
              <a:buNone/>
            </a:pPr>
            <a:r>
              <a:rPr lang="pt-BR" sz="2400" b="1" i="0" u="none" strike="noStrike" cap="none">
                <a:solidFill>
                  <a:schemeClr val="dk2"/>
                </a:solidFill>
                <a:latin typeface="Arial"/>
                <a:ea typeface="Arial"/>
                <a:cs typeface="Arial"/>
                <a:sym typeface="Arial"/>
              </a:rPr>
              <a:t>2) Simulação de Defeitos</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Em outra coluna, use a função </a:t>
            </a:r>
            <a:r>
              <a:rPr lang="pt-BR" sz="2400" b="1" i="0" u="none" strike="noStrike" cap="none">
                <a:solidFill>
                  <a:schemeClr val="dk2"/>
                </a:solidFill>
                <a:latin typeface="Arial"/>
                <a:ea typeface="Arial"/>
                <a:cs typeface="Arial"/>
                <a:sym typeface="Arial"/>
              </a:rPr>
              <a:t>ALEATÓRIO</a:t>
            </a:r>
            <a:r>
              <a:rPr lang="pt-BR" sz="2400" b="0" i="0" u="none" strike="noStrike" cap="none">
                <a:solidFill>
                  <a:schemeClr val="dk2"/>
                </a:solidFill>
                <a:latin typeface="Arial"/>
                <a:ea typeface="Arial"/>
                <a:cs typeface="Arial"/>
                <a:sym typeface="Arial"/>
              </a:rPr>
              <a:t> para simular a porcentagem de peças com defeito (números decimais entre 0 e 0,1).</a:t>
            </a:r>
            <a:endParaRPr sz="2600" b="0" i="0" u="none" strike="noStrike" cap="none">
              <a:solidFill>
                <a:schemeClr val="dk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33fd31a5ec5_0_7"/>
          <p:cNvSpPr txBox="1">
            <a:spLocks noGrp="1"/>
          </p:cNvSpPr>
          <p:nvPr>
            <p:ph type="title"/>
          </p:nvPr>
        </p:nvSpPr>
        <p:spPr>
          <a:xfrm>
            <a:off x="152400" y="0"/>
            <a:ext cx="9709200" cy="68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Font typeface="Arial Black"/>
              <a:buNone/>
            </a:pPr>
            <a:r>
              <a:rPr lang="pt-BR">
                <a:latin typeface="Arial Black"/>
                <a:ea typeface="Arial Black"/>
                <a:cs typeface="Arial Black"/>
                <a:sym typeface="Arial Black"/>
              </a:rPr>
              <a:t>Problema 2</a:t>
            </a:r>
            <a:endParaRPr>
              <a:latin typeface="Arial Black"/>
              <a:ea typeface="Arial Black"/>
              <a:cs typeface="Arial Black"/>
              <a:sym typeface="Arial Black"/>
            </a:endParaRPr>
          </a:p>
        </p:txBody>
      </p:sp>
      <p:sp>
        <p:nvSpPr>
          <p:cNvPr id="258" name="Google Shape;258;g33fd31a5ec5_0_7"/>
          <p:cNvSpPr txBox="1"/>
          <p:nvPr/>
        </p:nvSpPr>
        <p:spPr>
          <a:xfrm>
            <a:off x="514800" y="1858950"/>
            <a:ext cx="11162400" cy="31401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chemeClr val="dk2"/>
              </a:buClr>
              <a:buSzPts val="2400"/>
              <a:buFont typeface="Arial"/>
              <a:buNone/>
            </a:pPr>
            <a:r>
              <a:rPr lang="pt-BR" sz="2400" b="1" i="0" u="none" strike="noStrike" cap="none">
                <a:solidFill>
                  <a:schemeClr val="dk2"/>
                </a:solidFill>
                <a:latin typeface="Arial"/>
                <a:ea typeface="Arial"/>
                <a:cs typeface="Arial"/>
                <a:sym typeface="Arial"/>
              </a:rPr>
              <a:t>3) Calcular a Quantidade de Peças com Defeito</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Crie uma fórmula para calcular o número de peças defeituosas por dia (multiplicando a quantidade produzida pela porcentagem de defeitos).</a:t>
            </a:r>
            <a:endParaRPr sz="26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400"/>
              <a:buFont typeface="Arial"/>
              <a:buNone/>
            </a:pPr>
            <a:endParaRPr sz="24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chemeClr val="dk2"/>
              </a:buClr>
              <a:buSzPts val="2400"/>
              <a:buFont typeface="Arial"/>
              <a:buNone/>
            </a:pPr>
            <a:r>
              <a:rPr lang="pt-BR" sz="2400" b="1" i="0" u="none" strike="noStrike" cap="none">
                <a:solidFill>
                  <a:schemeClr val="dk2"/>
                </a:solidFill>
                <a:latin typeface="Arial"/>
                <a:ea typeface="Arial"/>
                <a:cs typeface="Arial"/>
                <a:sym typeface="Arial"/>
              </a:rPr>
              <a:t>4) Nomear Intervalos</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Nomeie os intervalos de células correspondentes à </a:t>
            </a:r>
            <a:r>
              <a:rPr lang="pt-BR" sz="2400" b="1" i="0" u="none" strike="noStrike" cap="none">
                <a:solidFill>
                  <a:schemeClr val="dk2"/>
                </a:solidFill>
                <a:latin typeface="Arial"/>
                <a:ea typeface="Arial"/>
                <a:cs typeface="Arial"/>
                <a:sym typeface="Arial"/>
              </a:rPr>
              <a:t>quantidade de peças produzidas</a:t>
            </a:r>
            <a:r>
              <a:rPr lang="pt-BR" sz="2400" b="0" i="0" u="none" strike="noStrike" cap="none">
                <a:solidFill>
                  <a:schemeClr val="dk2"/>
                </a:solidFill>
                <a:latin typeface="Arial"/>
                <a:ea typeface="Arial"/>
                <a:cs typeface="Arial"/>
                <a:sym typeface="Arial"/>
              </a:rPr>
              <a:t> como “Produção” e à </a:t>
            </a:r>
            <a:r>
              <a:rPr lang="pt-BR" sz="2400" b="1" i="0" u="none" strike="noStrike" cap="none">
                <a:solidFill>
                  <a:schemeClr val="dk2"/>
                </a:solidFill>
                <a:latin typeface="Arial"/>
                <a:ea typeface="Arial"/>
                <a:cs typeface="Arial"/>
                <a:sym typeface="Arial"/>
              </a:rPr>
              <a:t>quantidade de peças com defeito</a:t>
            </a:r>
            <a:r>
              <a:rPr lang="pt-BR" sz="2400" b="0" i="0" u="none" strike="noStrike" cap="none">
                <a:solidFill>
                  <a:schemeClr val="dk2"/>
                </a:solidFill>
                <a:latin typeface="Arial"/>
                <a:ea typeface="Arial"/>
                <a:cs typeface="Arial"/>
                <a:sym typeface="Arial"/>
              </a:rPr>
              <a:t> como “Defeitos”.</a:t>
            </a:r>
            <a:endParaRPr sz="2600" b="0" i="0" u="none" strike="noStrike" cap="none">
              <a:solidFill>
                <a:schemeClr val="dk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g33fd31a5ec5_0_12"/>
          <p:cNvSpPr txBox="1">
            <a:spLocks noGrp="1"/>
          </p:cNvSpPr>
          <p:nvPr>
            <p:ph type="title"/>
          </p:nvPr>
        </p:nvSpPr>
        <p:spPr>
          <a:xfrm>
            <a:off x="152400" y="0"/>
            <a:ext cx="9709200" cy="68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Font typeface="Arial Black"/>
              <a:buNone/>
            </a:pPr>
            <a:r>
              <a:rPr lang="pt-BR">
                <a:latin typeface="Arial Black"/>
                <a:ea typeface="Arial Black"/>
                <a:cs typeface="Arial Black"/>
                <a:sym typeface="Arial Black"/>
              </a:rPr>
              <a:t>Problema 2</a:t>
            </a:r>
            <a:endParaRPr>
              <a:latin typeface="Arial Black"/>
              <a:ea typeface="Arial Black"/>
              <a:cs typeface="Arial Black"/>
              <a:sym typeface="Arial Black"/>
            </a:endParaRPr>
          </a:p>
        </p:txBody>
      </p:sp>
      <p:sp>
        <p:nvSpPr>
          <p:cNvPr id="264" name="Google Shape;264;g33fd31a5ec5_0_12"/>
          <p:cNvSpPr txBox="1"/>
          <p:nvPr/>
        </p:nvSpPr>
        <p:spPr>
          <a:xfrm>
            <a:off x="514800" y="2027250"/>
            <a:ext cx="11162400" cy="2803500"/>
          </a:xfrm>
          <a:prstGeom prst="rect">
            <a:avLst/>
          </a:prstGeom>
          <a:noFill/>
          <a:ln>
            <a:noFill/>
          </a:ln>
        </p:spPr>
        <p:txBody>
          <a:bodyPr spcFirstLastPara="1" wrap="square" lIns="91425" tIns="91425" rIns="91425" bIns="91425" anchor="t" anchorCtr="0">
            <a:spAutoFit/>
          </a:bodyPr>
          <a:lstStyle/>
          <a:p>
            <a:pPr marL="457200" marR="0" lvl="0" indent="-228600" algn="just" rtl="0">
              <a:lnSpc>
                <a:spcPct val="90000"/>
              </a:lnSpc>
              <a:spcBef>
                <a:spcPts val="1000"/>
              </a:spcBef>
              <a:spcAft>
                <a:spcPts val="0"/>
              </a:spcAft>
              <a:buClr>
                <a:srgbClr val="000000"/>
              </a:buClr>
              <a:buSzPts val="2400"/>
              <a:buFont typeface="Arial"/>
              <a:buNone/>
            </a:pPr>
            <a:r>
              <a:rPr lang="pt-BR" sz="2400" b="1" i="0" u="none" strike="noStrike" cap="none">
                <a:solidFill>
                  <a:schemeClr val="dk2"/>
                </a:solidFill>
                <a:latin typeface="Arial"/>
                <a:ea typeface="Arial"/>
                <a:cs typeface="Arial"/>
                <a:sym typeface="Arial"/>
              </a:rPr>
              <a:t>5) Análises</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914400" marR="0" lvl="0" indent="-228600" algn="just" rtl="0">
              <a:lnSpc>
                <a:spcPct val="90000"/>
              </a:lnSpc>
              <a:spcBef>
                <a:spcPts val="1000"/>
              </a:spcBef>
              <a:spcAft>
                <a:spcPts val="0"/>
              </a:spcAft>
              <a:buClr>
                <a:schemeClr val="dk2"/>
              </a:buClr>
              <a:buSzPts val="2600"/>
              <a:buFont typeface="Arial"/>
              <a:buChar char="•"/>
            </a:pPr>
            <a:r>
              <a:rPr lang="pt-BR" sz="2400" b="0" i="0" u="none" strike="noStrike" cap="none">
                <a:solidFill>
                  <a:schemeClr val="dk2"/>
                </a:solidFill>
                <a:latin typeface="Arial"/>
                <a:ea typeface="Arial"/>
                <a:cs typeface="Arial"/>
                <a:sym typeface="Arial"/>
              </a:rPr>
              <a:t>Calcule a </a:t>
            </a:r>
            <a:r>
              <a:rPr lang="pt-BR" sz="2400" b="1" i="0" u="none" strike="noStrike" cap="none">
                <a:solidFill>
                  <a:schemeClr val="dk2"/>
                </a:solidFill>
                <a:latin typeface="Arial"/>
                <a:ea typeface="Arial"/>
                <a:cs typeface="Arial"/>
                <a:sym typeface="Arial"/>
              </a:rPr>
              <a:t>soma total</a:t>
            </a:r>
            <a:r>
              <a:rPr lang="pt-BR" sz="2400" b="0" i="0" u="none" strike="noStrike" cap="none">
                <a:solidFill>
                  <a:schemeClr val="dk2"/>
                </a:solidFill>
                <a:latin typeface="Arial"/>
                <a:ea typeface="Arial"/>
                <a:cs typeface="Arial"/>
                <a:sym typeface="Arial"/>
              </a:rPr>
              <a:t> da produção no mês.</a:t>
            </a:r>
            <a:endParaRPr sz="2600" b="0" i="0" u="none" strike="noStrike" cap="none">
              <a:solidFill>
                <a:schemeClr val="dk2"/>
              </a:solidFill>
              <a:latin typeface="Arial"/>
              <a:ea typeface="Arial"/>
              <a:cs typeface="Arial"/>
              <a:sym typeface="Arial"/>
            </a:endParaRPr>
          </a:p>
          <a:p>
            <a:pPr marL="914400" marR="0" lvl="0" indent="-228600" algn="just" rtl="0">
              <a:lnSpc>
                <a:spcPct val="90000"/>
              </a:lnSpc>
              <a:spcBef>
                <a:spcPts val="1000"/>
              </a:spcBef>
              <a:spcAft>
                <a:spcPts val="0"/>
              </a:spcAft>
              <a:buClr>
                <a:schemeClr val="dk2"/>
              </a:buClr>
              <a:buSzPts val="2600"/>
              <a:buFont typeface="Arial"/>
              <a:buChar char="•"/>
            </a:pPr>
            <a:r>
              <a:rPr lang="pt-BR" sz="2400" b="0" i="0" u="none" strike="noStrike" cap="none">
                <a:solidFill>
                  <a:schemeClr val="dk2"/>
                </a:solidFill>
                <a:latin typeface="Arial"/>
                <a:ea typeface="Arial"/>
                <a:cs typeface="Arial"/>
                <a:sym typeface="Arial"/>
              </a:rPr>
              <a:t>Calcule a </a:t>
            </a:r>
            <a:r>
              <a:rPr lang="pt-BR" sz="2400" b="1" i="0" u="none" strike="noStrike" cap="none">
                <a:solidFill>
                  <a:schemeClr val="dk2"/>
                </a:solidFill>
                <a:latin typeface="Arial"/>
                <a:ea typeface="Arial"/>
                <a:cs typeface="Arial"/>
                <a:sym typeface="Arial"/>
              </a:rPr>
              <a:t>média diária</a:t>
            </a:r>
            <a:r>
              <a:rPr lang="pt-BR" sz="2400" b="0" i="0" u="none" strike="noStrike" cap="none">
                <a:solidFill>
                  <a:schemeClr val="dk2"/>
                </a:solidFill>
                <a:latin typeface="Arial"/>
                <a:ea typeface="Arial"/>
                <a:cs typeface="Arial"/>
                <a:sym typeface="Arial"/>
              </a:rPr>
              <a:t> de produção.</a:t>
            </a:r>
            <a:endParaRPr sz="2600" b="0" i="0" u="none" strike="noStrike" cap="none">
              <a:solidFill>
                <a:schemeClr val="dk2"/>
              </a:solidFill>
              <a:latin typeface="Arial"/>
              <a:ea typeface="Arial"/>
              <a:cs typeface="Arial"/>
              <a:sym typeface="Arial"/>
            </a:endParaRPr>
          </a:p>
          <a:p>
            <a:pPr marL="914400" marR="0" lvl="0" indent="-228600" algn="just" rtl="0">
              <a:lnSpc>
                <a:spcPct val="90000"/>
              </a:lnSpc>
              <a:spcBef>
                <a:spcPts val="1000"/>
              </a:spcBef>
              <a:spcAft>
                <a:spcPts val="0"/>
              </a:spcAft>
              <a:buClr>
                <a:schemeClr val="dk2"/>
              </a:buClr>
              <a:buSzPts val="2600"/>
              <a:buFont typeface="Arial"/>
              <a:buChar char="•"/>
            </a:pPr>
            <a:r>
              <a:rPr lang="pt-BR" sz="2400" b="0" i="0" u="none" strike="noStrike" cap="none">
                <a:solidFill>
                  <a:schemeClr val="dk2"/>
                </a:solidFill>
                <a:latin typeface="Arial"/>
                <a:ea typeface="Arial"/>
                <a:cs typeface="Arial"/>
                <a:sym typeface="Arial"/>
              </a:rPr>
              <a:t>Calcule a </a:t>
            </a:r>
            <a:r>
              <a:rPr lang="pt-BR" sz="2400" b="1" i="0" u="none" strike="noStrike" cap="none">
                <a:solidFill>
                  <a:schemeClr val="dk2"/>
                </a:solidFill>
                <a:latin typeface="Arial"/>
                <a:ea typeface="Arial"/>
                <a:cs typeface="Arial"/>
                <a:sym typeface="Arial"/>
              </a:rPr>
              <a:t>soma total</a:t>
            </a:r>
            <a:r>
              <a:rPr lang="pt-BR" sz="2400" b="0" i="0" u="none" strike="noStrike" cap="none">
                <a:solidFill>
                  <a:schemeClr val="dk2"/>
                </a:solidFill>
                <a:latin typeface="Arial"/>
                <a:ea typeface="Arial"/>
                <a:cs typeface="Arial"/>
                <a:sym typeface="Arial"/>
              </a:rPr>
              <a:t> de peças com defeito.</a:t>
            </a:r>
            <a:endParaRPr sz="2600" b="0" i="0" u="none" strike="noStrike" cap="none">
              <a:solidFill>
                <a:schemeClr val="dk2"/>
              </a:solidFill>
              <a:latin typeface="Arial"/>
              <a:ea typeface="Arial"/>
              <a:cs typeface="Arial"/>
              <a:sym typeface="Arial"/>
            </a:endParaRPr>
          </a:p>
          <a:p>
            <a:pPr marL="914400" marR="0" lvl="0" indent="-228600" algn="just" rtl="0">
              <a:lnSpc>
                <a:spcPct val="90000"/>
              </a:lnSpc>
              <a:spcBef>
                <a:spcPts val="1000"/>
              </a:spcBef>
              <a:spcAft>
                <a:spcPts val="0"/>
              </a:spcAft>
              <a:buClr>
                <a:schemeClr val="dk2"/>
              </a:buClr>
              <a:buSzPts val="2600"/>
              <a:buFont typeface="Arial"/>
              <a:buChar char="•"/>
            </a:pPr>
            <a:r>
              <a:rPr lang="pt-BR" sz="2400" b="0" i="0" u="none" strike="noStrike" cap="none">
                <a:solidFill>
                  <a:schemeClr val="dk2"/>
                </a:solidFill>
                <a:latin typeface="Arial"/>
                <a:ea typeface="Arial"/>
                <a:cs typeface="Arial"/>
                <a:sym typeface="Arial"/>
              </a:rPr>
              <a:t>Calcule a </a:t>
            </a:r>
            <a:r>
              <a:rPr lang="pt-BR" sz="2400" b="1" i="0" u="none" strike="noStrike" cap="none">
                <a:solidFill>
                  <a:schemeClr val="dk2"/>
                </a:solidFill>
                <a:latin typeface="Arial"/>
                <a:ea typeface="Arial"/>
                <a:cs typeface="Arial"/>
                <a:sym typeface="Arial"/>
              </a:rPr>
              <a:t>proporção de peças com defeito</a:t>
            </a:r>
            <a:r>
              <a:rPr lang="pt-BR" sz="2400" b="0" i="0" u="none" strike="noStrike" cap="none">
                <a:solidFill>
                  <a:schemeClr val="dk2"/>
                </a:solidFill>
                <a:latin typeface="Arial"/>
                <a:ea typeface="Arial"/>
                <a:cs typeface="Arial"/>
                <a:sym typeface="Arial"/>
              </a:rPr>
              <a:t> em relação à produção total (em porcentagem).</a:t>
            </a:r>
            <a:endParaRPr sz="2400" b="1" i="0" u="none" strike="noStrike" cap="none">
              <a:solidFill>
                <a:schemeClr val="dk2"/>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g33fd31a5ec5_0_17"/>
          <p:cNvSpPr txBox="1">
            <a:spLocks noGrp="1"/>
          </p:cNvSpPr>
          <p:nvPr>
            <p:ph type="title"/>
          </p:nvPr>
        </p:nvSpPr>
        <p:spPr>
          <a:xfrm>
            <a:off x="152400" y="0"/>
            <a:ext cx="9709200" cy="68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Font typeface="Arial Black"/>
              <a:buNone/>
            </a:pPr>
            <a:r>
              <a:rPr lang="pt-BR">
                <a:latin typeface="Arial Black"/>
                <a:ea typeface="Arial Black"/>
                <a:cs typeface="Arial Black"/>
                <a:sym typeface="Arial Black"/>
              </a:rPr>
              <a:t>Problema 2</a:t>
            </a:r>
            <a:endParaRPr>
              <a:latin typeface="Arial Black"/>
              <a:ea typeface="Arial Black"/>
              <a:cs typeface="Arial Black"/>
              <a:sym typeface="Arial Black"/>
            </a:endParaRPr>
          </a:p>
        </p:txBody>
      </p:sp>
      <p:sp>
        <p:nvSpPr>
          <p:cNvPr id="270" name="Google Shape;270;g33fd31a5ec5_0_17"/>
          <p:cNvSpPr txBox="1"/>
          <p:nvPr/>
        </p:nvSpPr>
        <p:spPr>
          <a:xfrm>
            <a:off x="514800" y="2228400"/>
            <a:ext cx="11162400" cy="2401200"/>
          </a:xfrm>
          <a:prstGeom prst="rect">
            <a:avLst/>
          </a:prstGeom>
          <a:noFill/>
          <a:ln>
            <a:noFill/>
          </a:ln>
        </p:spPr>
        <p:txBody>
          <a:bodyPr spcFirstLastPara="1" wrap="square" lIns="91425" tIns="91425" rIns="91425" bIns="91425" anchor="t" anchorCtr="0">
            <a:spAutoFit/>
          </a:bodyPr>
          <a:lstStyle/>
          <a:p>
            <a:pPr marL="0" marR="0" lvl="0" indent="0" algn="just" rtl="0">
              <a:lnSpc>
                <a:spcPct val="100000"/>
              </a:lnSpc>
              <a:spcBef>
                <a:spcPts val="0"/>
              </a:spcBef>
              <a:spcAft>
                <a:spcPts val="0"/>
              </a:spcAft>
              <a:buClr>
                <a:srgbClr val="000000"/>
              </a:buClr>
              <a:buSzPts val="2400"/>
              <a:buFont typeface="Arial"/>
              <a:buNone/>
            </a:pPr>
            <a:r>
              <a:rPr lang="pt-BR" sz="2400" b="1" i="0" u="none" strike="noStrike" cap="none">
                <a:solidFill>
                  <a:schemeClr val="dk2"/>
                </a:solidFill>
                <a:latin typeface="Arial"/>
                <a:ea typeface="Arial"/>
                <a:cs typeface="Arial"/>
                <a:sym typeface="Arial"/>
              </a:rPr>
              <a:t>6) Preenchimento Relâmpago</a:t>
            </a:r>
            <a:r>
              <a:rPr lang="pt-BR" sz="2400" b="0" i="0" u="none" strike="noStrike" cap="none">
                <a:solidFill>
                  <a:schemeClr val="dk2"/>
                </a:solidFill>
                <a:latin typeface="Arial"/>
                <a:ea typeface="Arial"/>
                <a:cs typeface="Arial"/>
                <a:sym typeface="Arial"/>
              </a:rPr>
              <a:t>:	</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Crie uma coluna extra com os dias da semana (ex.: "Segunda-feira", "Terça-feira", etc.) a partir da coluna contendo as datas dos dias úteis.</a:t>
            </a:r>
            <a:endParaRPr sz="26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Arial"/>
              <a:ea typeface="Arial"/>
              <a:cs typeface="Arial"/>
              <a:sym typeface="Arial"/>
            </a:endParaRPr>
          </a:p>
          <a:p>
            <a:pPr marL="0" marR="0" lvl="0" indent="0" algn="just" rtl="0">
              <a:lnSpc>
                <a:spcPct val="100000"/>
              </a:lnSpc>
              <a:spcBef>
                <a:spcPts val="0"/>
              </a:spcBef>
              <a:spcAft>
                <a:spcPts val="0"/>
              </a:spcAft>
              <a:buClr>
                <a:srgbClr val="000000"/>
              </a:buClr>
              <a:buSzPts val="2400"/>
              <a:buFont typeface="Arial"/>
              <a:buNone/>
            </a:pPr>
            <a:r>
              <a:rPr lang="pt-BR" sz="2400" b="1" i="0" u="none" strike="noStrike" cap="none">
                <a:solidFill>
                  <a:schemeClr val="dk2"/>
                </a:solidFill>
                <a:latin typeface="Arial"/>
                <a:ea typeface="Arial"/>
                <a:cs typeface="Arial"/>
                <a:sym typeface="Arial"/>
              </a:rPr>
              <a:t>7) Congelar Painéis</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457200" marR="0" lvl="0" indent="-152400" algn="just" rtl="0">
              <a:lnSpc>
                <a:spcPct val="100000"/>
              </a:lnSpc>
              <a:spcBef>
                <a:spcPts val="0"/>
              </a:spcBef>
              <a:spcAft>
                <a:spcPts val="0"/>
              </a:spcAft>
              <a:buClr>
                <a:schemeClr val="dk2"/>
              </a:buClr>
              <a:buSzPts val="2400"/>
              <a:buFont typeface="Arial"/>
              <a:buChar char="•"/>
            </a:pPr>
            <a:r>
              <a:rPr lang="pt-BR" sz="2400" b="0" i="0" u="none" strike="noStrike" cap="none">
                <a:solidFill>
                  <a:schemeClr val="dk2"/>
                </a:solidFill>
                <a:latin typeface="Arial"/>
                <a:ea typeface="Arial"/>
                <a:cs typeface="Arial"/>
                <a:sym typeface="Arial"/>
              </a:rPr>
              <a:t>Fixe a primeira linha da planilha para facilitar a visualização.</a:t>
            </a:r>
            <a:endParaRPr sz="2400" b="1" i="0" u="none" strike="noStrike" cap="none">
              <a:solidFill>
                <a:schemeClr val="dk2"/>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33fd31a5ec5_0_22"/>
          <p:cNvSpPr txBox="1">
            <a:spLocks noGrp="1"/>
          </p:cNvSpPr>
          <p:nvPr>
            <p:ph type="title"/>
          </p:nvPr>
        </p:nvSpPr>
        <p:spPr>
          <a:xfrm>
            <a:off x="152400" y="0"/>
            <a:ext cx="9709200" cy="6810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2800"/>
              <a:buFont typeface="Arial Black"/>
              <a:buNone/>
            </a:pPr>
            <a:r>
              <a:rPr lang="pt-BR">
                <a:latin typeface="Arial Black"/>
                <a:ea typeface="Arial Black"/>
                <a:cs typeface="Arial Black"/>
                <a:sym typeface="Arial Black"/>
              </a:rPr>
              <a:t>Problema 2</a:t>
            </a:r>
            <a:endParaRPr>
              <a:latin typeface="Arial Black"/>
              <a:ea typeface="Arial Black"/>
              <a:cs typeface="Arial Black"/>
              <a:sym typeface="Arial Black"/>
            </a:endParaRPr>
          </a:p>
        </p:txBody>
      </p:sp>
      <p:sp>
        <p:nvSpPr>
          <p:cNvPr id="276" name="Google Shape;276;g33fd31a5ec5_0_22"/>
          <p:cNvSpPr txBox="1"/>
          <p:nvPr/>
        </p:nvSpPr>
        <p:spPr>
          <a:xfrm>
            <a:off x="514800" y="2183250"/>
            <a:ext cx="11162400" cy="2491500"/>
          </a:xfrm>
          <a:prstGeom prst="rect">
            <a:avLst/>
          </a:prstGeom>
          <a:noFill/>
          <a:ln>
            <a:noFill/>
          </a:ln>
        </p:spPr>
        <p:txBody>
          <a:bodyPr spcFirstLastPara="1" wrap="square" lIns="91425" tIns="91425" rIns="91425" bIns="91425" anchor="t" anchorCtr="0">
            <a:spAutoFit/>
          </a:bodyPr>
          <a:lstStyle/>
          <a:p>
            <a:pPr marL="457200" marR="0" lvl="0" indent="-228600" algn="just" rtl="0">
              <a:lnSpc>
                <a:spcPct val="90000"/>
              </a:lnSpc>
              <a:spcBef>
                <a:spcPts val="1000"/>
              </a:spcBef>
              <a:spcAft>
                <a:spcPts val="0"/>
              </a:spcAft>
              <a:buClr>
                <a:srgbClr val="000000"/>
              </a:buClr>
              <a:buSzPts val="2400"/>
              <a:buFont typeface="Arial"/>
              <a:buNone/>
            </a:pPr>
            <a:r>
              <a:rPr lang="pt-BR" sz="2400" b="1" i="0" u="none" strike="noStrike" cap="none">
                <a:solidFill>
                  <a:schemeClr val="dk2"/>
                </a:solidFill>
                <a:latin typeface="Arial"/>
                <a:ea typeface="Arial"/>
                <a:cs typeface="Arial"/>
                <a:sym typeface="Arial"/>
              </a:rPr>
              <a:t>8) Uso da Função PI e MÓDULO</a:t>
            </a:r>
            <a:r>
              <a:rPr lang="pt-BR" sz="2400" b="0" i="0" u="none" strike="noStrike" cap="none">
                <a:solidFill>
                  <a:schemeClr val="dk2"/>
                </a:solidFill>
                <a:latin typeface="Arial"/>
                <a:ea typeface="Arial"/>
                <a:cs typeface="Arial"/>
                <a:sym typeface="Arial"/>
              </a:rPr>
              <a:t>:</a:t>
            </a:r>
            <a:endParaRPr sz="2600" b="0" i="0" u="none" strike="noStrike" cap="none">
              <a:solidFill>
                <a:schemeClr val="dk2"/>
              </a:solidFill>
              <a:latin typeface="Arial"/>
              <a:ea typeface="Arial"/>
              <a:cs typeface="Arial"/>
              <a:sym typeface="Arial"/>
            </a:endParaRPr>
          </a:p>
          <a:p>
            <a:pPr marL="457200" marR="0" lvl="0" indent="-228600" algn="just" rtl="0">
              <a:lnSpc>
                <a:spcPct val="90000"/>
              </a:lnSpc>
              <a:spcBef>
                <a:spcPts val="1000"/>
              </a:spcBef>
              <a:spcAft>
                <a:spcPts val="0"/>
              </a:spcAft>
              <a:buClr>
                <a:schemeClr val="dk2"/>
              </a:buClr>
              <a:buSzPts val="2600"/>
              <a:buFont typeface="Arial"/>
              <a:buChar char="•"/>
            </a:pPr>
            <a:r>
              <a:rPr lang="pt-BR" sz="2400" b="0" i="0" u="none" strike="noStrike" cap="none">
                <a:solidFill>
                  <a:schemeClr val="dk2"/>
                </a:solidFill>
                <a:latin typeface="Arial"/>
                <a:ea typeface="Arial"/>
                <a:cs typeface="Arial"/>
                <a:sym typeface="Arial"/>
              </a:rPr>
              <a:t>Suponha que cada peça seja um cilindro. Calcule a área de uma peça usando a fórmula </a:t>
            </a:r>
            <a:r>
              <a:rPr lang="pt-BR" sz="2400" b="1" i="0" u="none" strike="noStrike" cap="none">
                <a:solidFill>
                  <a:schemeClr val="dk2"/>
                </a:solidFill>
                <a:latin typeface="Arial"/>
                <a:ea typeface="Arial"/>
                <a:cs typeface="Arial"/>
                <a:sym typeface="Arial"/>
              </a:rPr>
              <a:t>Área = PI * raio²</a:t>
            </a:r>
            <a:r>
              <a:rPr lang="pt-BR" sz="2400" b="0" i="0" u="none" strike="noStrike" cap="none">
                <a:solidFill>
                  <a:schemeClr val="dk2"/>
                </a:solidFill>
                <a:latin typeface="Arial"/>
                <a:ea typeface="Arial"/>
                <a:cs typeface="Arial"/>
                <a:sym typeface="Arial"/>
              </a:rPr>
              <a:t>, assumindo que o raio de cada peça é 5 cm.</a:t>
            </a:r>
            <a:endParaRPr sz="2600" b="0" i="0" u="none" strike="noStrike" cap="none">
              <a:solidFill>
                <a:schemeClr val="dk2"/>
              </a:solidFill>
              <a:latin typeface="Arial"/>
              <a:ea typeface="Arial"/>
              <a:cs typeface="Arial"/>
              <a:sym typeface="Arial"/>
            </a:endParaRPr>
          </a:p>
          <a:p>
            <a:pPr marL="457200" marR="0" lvl="0" indent="-228600" algn="just" rtl="0">
              <a:lnSpc>
                <a:spcPct val="90000"/>
              </a:lnSpc>
              <a:spcBef>
                <a:spcPts val="1000"/>
              </a:spcBef>
              <a:spcAft>
                <a:spcPts val="0"/>
              </a:spcAft>
              <a:buClr>
                <a:schemeClr val="dk2"/>
              </a:buClr>
              <a:buSzPts val="2600"/>
              <a:buFont typeface="Arial"/>
              <a:buChar char="•"/>
            </a:pPr>
            <a:r>
              <a:rPr lang="pt-BR" sz="2400" b="0" i="0" u="none" strike="noStrike" cap="none">
                <a:solidFill>
                  <a:schemeClr val="dk2"/>
                </a:solidFill>
                <a:latin typeface="Arial"/>
                <a:ea typeface="Arial"/>
                <a:cs typeface="Arial"/>
                <a:sym typeface="Arial"/>
              </a:rPr>
              <a:t>Gere uma coluna adicional que mostre o </a:t>
            </a:r>
            <a:r>
              <a:rPr lang="pt-BR" sz="2400" b="1" i="0" u="none" strike="noStrike" cap="none">
                <a:solidFill>
                  <a:schemeClr val="dk2"/>
                </a:solidFill>
                <a:latin typeface="Arial"/>
                <a:ea typeface="Arial"/>
                <a:cs typeface="Arial"/>
                <a:sym typeface="Arial"/>
              </a:rPr>
              <a:t>valor absoluto</a:t>
            </a:r>
            <a:r>
              <a:rPr lang="pt-BR" sz="2400" b="0" i="0" u="none" strike="noStrike" cap="none">
                <a:solidFill>
                  <a:schemeClr val="dk2"/>
                </a:solidFill>
                <a:latin typeface="Arial"/>
                <a:ea typeface="Arial"/>
                <a:cs typeface="Arial"/>
                <a:sym typeface="Arial"/>
              </a:rPr>
              <a:t> das diferenças entre a produção de cada dia e a média diária de produção.</a:t>
            </a:r>
            <a:endParaRPr sz="2400" b="1" i="0" u="none" strike="noStrike" cap="none">
              <a:solidFill>
                <a:schemeClr val="dk2"/>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g22a10745224_0_410"/>
          <p:cNvSpPr txBox="1">
            <a:spLocks noGrp="1"/>
          </p:cNvSpPr>
          <p:nvPr>
            <p:ph type="body" idx="1"/>
          </p:nvPr>
        </p:nvSpPr>
        <p:spPr>
          <a:xfrm>
            <a:off x="831850" y="1219201"/>
            <a:ext cx="10515600" cy="4870500"/>
          </a:xfrm>
          <a:prstGeom prst="rect">
            <a:avLst/>
          </a:prstGeom>
          <a:noFill/>
          <a:ln>
            <a:noFill/>
          </a:ln>
        </p:spPr>
        <p:txBody>
          <a:bodyPr spcFirstLastPara="1" wrap="square" lIns="91425" tIns="45700" rIns="91425" bIns="45700" anchor="ctr" anchorCtr="0">
            <a:noAutofit/>
          </a:bodyPr>
          <a:lstStyle/>
          <a:p>
            <a:pPr marL="457200" lvl="0" indent="-457200" algn="l" rtl="0">
              <a:lnSpc>
                <a:spcPct val="90000"/>
              </a:lnSpc>
              <a:spcBef>
                <a:spcPts val="0"/>
              </a:spcBef>
              <a:spcAft>
                <a:spcPts val="0"/>
              </a:spcAft>
              <a:buClr>
                <a:srgbClr val="000E2A"/>
              </a:buClr>
              <a:buSzPts val="3600"/>
              <a:buFont typeface="Arial"/>
              <a:buChar char="•"/>
            </a:pPr>
            <a:r>
              <a:rPr lang="pt-BR" sz="3200" b="0"/>
              <a:t>Funções lógicas: SE; SE E; SE OU e SES</a:t>
            </a:r>
            <a:r>
              <a:rPr lang="pt-BR" sz="3600"/>
              <a:t>;</a:t>
            </a:r>
            <a:endParaRPr/>
          </a:p>
          <a:p>
            <a:pPr marL="457200" lvl="0" indent="-228600" algn="l" rtl="0">
              <a:lnSpc>
                <a:spcPct val="90000"/>
              </a:lnSpc>
              <a:spcBef>
                <a:spcPts val="1000"/>
              </a:spcBef>
              <a:spcAft>
                <a:spcPts val="0"/>
              </a:spcAft>
              <a:buClr>
                <a:srgbClr val="000E2A"/>
              </a:buClr>
              <a:buSzPts val="3600"/>
              <a:buFont typeface="Arial"/>
              <a:buNone/>
            </a:pPr>
            <a:endParaRPr sz="3600"/>
          </a:p>
        </p:txBody>
      </p:sp>
      <p:sp>
        <p:nvSpPr>
          <p:cNvPr id="282" name="Google Shape;282;g22a10745224_0_410"/>
          <p:cNvSpPr txBox="1">
            <a:spLocks noGrp="1"/>
          </p:cNvSpPr>
          <p:nvPr>
            <p:ph type="sldNum" idx="12"/>
          </p:nvPr>
        </p:nvSpPr>
        <p:spPr>
          <a:xfrm>
            <a:off x="9728200" y="6385560"/>
            <a:ext cx="635100" cy="394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2000"/>
              <a:buFont typeface="Arial"/>
              <a:buNone/>
            </a:pPr>
            <a:fld id="{00000000-1234-1234-1234-123412341234}" type="slidenum">
              <a:rPr lang="pt-BR"/>
              <a:t>25</a:t>
            </a:fld>
            <a:endParaRPr/>
          </a:p>
        </p:txBody>
      </p:sp>
      <p:sp>
        <p:nvSpPr>
          <p:cNvPr id="283" name="Google Shape;283;g22a10745224_0_410"/>
          <p:cNvSpPr txBox="1">
            <a:spLocks noGrp="1"/>
          </p:cNvSpPr>
          <p:nvPr>
            <p:ph type="title"/>
          </p:nvPr>
        </p:nvSpPr>
        <p:spPr>
          <a:xfrm>
            <a:off x="152400" y="131762"/>
            <a:ext cx="9709200" cy="549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2800"/>
              <a:buFont typeface="Arial Black"/>
              <a:buNone/>
            </a:pPr>
            <a:r>
              <a:rPr lang="pt-BR">
                <a:latin typeface="Arial Black"/>
                <a:ea typeface="Arial Black"/>
                <a:cs typeface="Arial Black"/>
                <a:sym typeface="Arial Black"/>
              </a:rPr>
              <a:t>PRÓXIMA AULA</a:t>
            </a:r>
            <a:endParaRPr>
              <a:latin typeface="Arial Black"/>
              <a:ea typeface="Arial Black"/>
              <a:cs typeface="Arial Black"/>
              <a:sym typeface="Arial Black"/>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2"/>
          <p:cNvSpPr txBox="1">
            <a:spLocks noGrp="1"/>
          </p:cNvSpPr>
          <p:nvPr>
            <p:ph type="body" idx="1"/>
          </p:nvPr>
        </p:nvSpPr>
        <p:spPr>
          <a:xfrm>
            <a:off x="828675" y="1563620"/>
            <a:ext cx="10515600" cy="3661244"/>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1000"/>
              </a:spcBef>
              <a:spcAft>
                <a:spcPts val="0"/>
              </a:spcAft>
              <a:buClr>
                <a:srgbClr val="000E2A"/>
              </a:buClr>
              <a:buSzPts val="3200"/>
              <a:buNone/>
            </a:pPr>
            <a:endParaRPr sz="3200" dirty="0"/>
          </a:p>
          <a:p>
            <a:pPr marL="457200" lvl="0" indent="-457200" algn="l" rtl="0">
              <a:lnSpc>
                <a:spcPct val="90000"/>
              </a:lnSpc>
              <a:spcBef>
                <a:spcPts val="1000"/>
              </a:spcBef>
              <a:spcAft>
                <a:spcPts val="0"/>
              </a:spcAft>
              <a:buClr>
                <a:srgbClr val="000E2A"/>
              </a:buClr>
              <a:buSzPts val="3200"/>
              <a:buFont typeface="Arial"/>
              <a:buChar char="•"/>
            </a:pPr>
            <a:r>
              <a:rPr lang="pt-BR" sz="3200" dirty="0"/>
              <a:t>Responda ao feedback acessando o link:</a:t>
            </a:r>
            <a:endParaRPr dirty="0"/>
          </a:p>
          <a:p>
            <a:pPr marL="0" lvl="0" indent="0" algn="l" rtl="0">
              <a:lnSpc>
                <a:spcPct val="90000"/>
              </a:lnSpc>
              <a:spcBef>
                <a:spcPts val="1000"/>
              </a:spcBef>
              <a:spcAft>
                <a:spcPts val="0"/>
              </a:spcAft>
              <a:buClr>
                <a:srgbClr val="000E2A"/>
              </a:buClr>
              <a:buSzPts val="3200"/>
              <a:buNone/>
            </a:pPr>
            <a:r>
              <a:rPr lang="pt-BR" sz="3200" dirty="0"/>
              <a:t>      </a:t>
            </a:r>
            <a:r>
              <a:rPr lang="pt-BR" sz="3000" b="0" dirty="0">
                <a:solidFill>
                  <a:srgbClr val="000000"/>
                </a:solidFill>
              </a:rPr>
              <a:t>https://forms.gle/CLbmofDBtRBYcuuw5</a:t>
            </a:r>
            <a:endParaRPr sz="3000" dirty="0"/>
          </a:p>
        </p:txBody>
      </p:sp>
      <p:sp>
        <p:nvSpPr>
          <p:cNvPr id="289" name="Google Shape;289;p32"/>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fld id="{00000000-1234-1234-1234-123412341234}" type="slidenum">
              <a:rPr lang="pt-BR"/>
              <a:t>26</a:t>
            </a:fld>
            <a:endParaRPr/>
          </a:p>
        </p:txBody>
      </p:sp>
      <p:sp>
        <p:nvSpPr>
          <p:cNvPr id="290" name="Google Shape;290;p32"/>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Black"/>
              <a:buNone/>
            </a:pPr>
            <a:r>
              <a:rPr lang="pt-BR">
                <a:latin typeface="Arial Black"/>
                <a:ea typeface="Arial Black"/>
                <a:cs typeface="Arial Black"/>
                <a:sym typeface="Arial Black"/>
              </a:rPr>
              <a:t>CURSO BÁSICO DE PLANILHA ELETRÔNICA</a:t>
            </a:r>
            <a:endParaRPr>
              <a:latin typeface="Arial Black"/>
              <a:ea typeface="Arial Black"/>
              <a:cs typeface="Arial Black"/>
              <a:sym typeface="Arial Black"/>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33"/>
          <p:cNvSpPr txBox="1">
            <a:spLocks noGrp="1"/>
          </p:cNvSpPr>
          <p:nvPr>
            <p:ph type="body" idx="1"/>
          </p:nvPr>
        </p:nvSpPr>
        <p:spPr>
          <a:xfrm>
            <a:off x="828675" y="1046375"/>
            <a:ext cx="10515600" cy="5339185"/>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1000"/>
              </a:spcBef>
              <a:spcAft>
                <a:spcPts val="0"/>
              </a:spcAft>
              <a:buClr>
                <a:srgbClr val="000E2A"/>
              </a:buClr>
              <a:buSzPts val="3200"/>
              <a:buNone/>
            </a:pPr>
            <a:endParaRPr sz="1800"/>
          </a:p>
          <a:p>
            <a:pPr marL="0" lvl="0" indent="0" algn="just" rtl="0">
              <a:lnSpc>
                <a:spcPct val="90000"/>
              </a:lnSpc>
              <a:spcBef>
                <a:spcPts val="1000"/>
              </a:spcBef>
              <a:spcAft>
                <a:spcPts val="0"/>
              </a:spcAft>
              <a:buClr>
                <a:srgbClr val="000E2A"/>
              </a:buClr>
              <a:buSzPts val="3200"/>
              <a:buNone/>
            </a:pPr>
            <a:endParaRPr sz="1800"/>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p:txBody>
      </p:sp>
      <p:sp>
        <p:nvSpPr>
          <p:cNvPr id="296" name="Google Shape;296;p33"/>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fld id="{00000000-1234-1234-1234-123412341234}" type="slidenum">
              <a:rPr lang="pt-BR"/>
              <a:t>27</a:t>
            </a:fld>
            <a:endParaRPr/>
          </a:p>
        </p:txBody>
      </p:sp>
      <p:sp>
        <p:nvSpPr>
          <p:cNvPr id="297" name="Google Shape;297;p33"/>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Black"/>
              <a:buNone/>
            </a:pPr>
            <a:r>
              <a:rPr lang="pt-BR">
                <a:latin typeface="Arial Black"/>
                <a:ea typeface="Arial Black"/>
                <a:cs typeface="Arial Black"/>
                <a:sym typeface="Arial Black"/>
              </a:rPr>
              <a:t>CURSO BÁSICO DE PLANILHA ELETRÔNICA</a:t>
            </a:r>
            <a:endParaRPr>
              <a:latin typeface="Arial Black"/>
              <a:ea typeface="Arial Black"/>
              <a:cs typeface="Arial Black"/>
              <a:sym typeface="Arial Black"/>
            </a:endParaRPr>
          </a:p>
        </p:txBody>
      </p:sp>
      <p:pic>
        <p:nvPicPr>
          <p:cNvPr id="298" name="Google Shape;298;p33"/>
          <p:cNvPicPr preferRelativeResize="0"/>
          <p:nvPr/>
        </p:nvPicPr>
        <p:blipFill rotWithShape="1">
          <a:blip r:embed="rId3">
            <a:alphaModFix/>
          </a:blip>
          <a:srcRect/>
          <a:stretch/>
        </p:blipFill>
        <p:spPr>
          <a:xfrm>
            <a:off x="443230" y="1131889"/>
            <a:ext cx="5440442" cy="2299026"/>
          </a:xfrm>
          <a:prstGeom prst="rect">
            <a:avLst/>
          </a:prstGeom>
          <a:noFill/>
          <a:ln>
            <a:noFill/>
          </a:ln>
        </p:spPr>
      </p:pic>
      <p:pic>
        <p:nvPicPr>
          <p:cNvPr id="299" name="Google Shape;299;p33"/>
          <p:cNvPicPr preferRelativeResize="0"/>
          <p:nvPr/>
        </p:nvPicPr>
        <p:blipFill rotWithShape="1">
          <a:blip r:embed="rId4">
            <a:alphaModFix/>
          </a:blip>
          <a:srcRect/>
          <a:stretch/>
        </p:blipFill>
        <p:spPr>
          <a:xfrm>
            <a:off x="847725" y="3613584"/>
            <a:ext cx="4650501" cy="2299026"/>
          </a:xfrm>
          <a:prstGeom prst="rect">
            <a:avLst/>
          </a:prstGeom>
          <a:noFill/>
          <a:ln>
            <a:noFill/>
          </a:ln>
        </p:spPr>
      </p:pic>
      <p:pic>
        <p:nvPicPr>
          <p:cNvPr id="300" name="Google Shape;300;p33"/>
          <p:cNvPicPr preferRelativeResize="0"/>
          <p:nvPr/>
        </p:nvPicPr>
        <p:blipFill rotWithShape="1">
          <a:blip r:embed="rId5">
            <a:alphaModFix/>
          </a:blip>
          <a:srcRect/>
          <a:stretch/>
        </p:blipFill>
        <p:spPr>
          <a:xfrm>
            <a:off x="6544754" y="1899839"/>
            <a:ext cx="5301862" cy="326571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4"/>
          <p:cNvSpPr txBox="1">
            <a:spLocks noGrp="1"/>
          </p:cNvSpPr>
          <p:nvPr>
            <p:ph type="body" idx="1"/>
          </p:nvPr>
        </p:nvSpPr>
        <p:spPr>
          <a:xfrm>
            <a:off x="828675" y="1046375"/>
            <a:ext cx="10515600" cy="5339185"/>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1000"/>
              </a:spcBef>
              <a:spcAft>
                <a:spcPts val="0"/>
              </a:spcAft>
              <a:buClr>
                <a:srgbClr val="000E2A"/>
              </a:buClr>
              <a:buSzPts val="3200"/>
              <a:buNone/>
            </a:pPr>
            <a:endParaRPr sz="1800"/>
          </a:p>
          <a:p>
            <a:pPr marL="0" lvl="0" indent="0" algn="just" rtl="0">
              <a:lnSpc>
                <a:spcPct val="90000"/>
              </a:lnSpc>
              <a:spcBef>
                <a:spcPts val="1000"/>
              </a:spcBef>
              <a:spcAft>
                <a:spcPts val="0"/>
              </a:spcAft>
              <a:buClr>
                <a:srgbClr val="000E2A"/>
              </a:buClr>
              <a:buSzPts val="3200"/>
              <a:buNone/>
            </a:pPr>
            <a:endParaRPr sz="1800"/>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p:txBody>
      </p:sp>
      <p:sp>
        <p:nvSpPr>
          <p:cNvPr id="306" name="Google Shape;306;p34"/>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fld id="{00000000-1234-1234-1234-123412341234}" type="slidenum">
              <a:rPr lang="pt-BR"/>
              <a:t>28</a:t>
            </a:fld>
            <a:endParaRPr/>
          </a:p>
        </p:txBody>
      </p:sp>
      <p:sp>
        <p:nvSpPr>
          <p:cNvPr id="307" name="Google Shape;307;p34"/>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Black"/>
              <a:buNone/>
            </a:pPr>
            <a:r>
              <a:rPr lang="pt-BR">
                <a:latin typeface="Arial Black"/>
                <a:ea typeface="Arial Black"/>
                <a:cs typeface="Arial Black"/>
                <a:sym typeface="Arial Black"/>
              </a:rPr>
              <a:t>CURSO BÁSICO DE PLANILHA ELETRÔNICA</a:t>
            </a:r>
            <a:endParaRPr>
              <a:latin typeface="Arial Black"/>
              <a:ea typeface="Arial Black"/>
              <a:cs typeface="Arial Black"/>
              <a:sym typeface="Arial Black"/>
            </a:endParaRPr>
          </a:p>
        </p:txBody>
      </p:sp>
      <p:pic>
        <p:nvPicPr>
          <p:cNvPr id="308" name="Google Shape;308;p34"/>
          <p:cNvPicPr preferRelativeResize="0"/>
          <p:nvPr/>
        </p:nvPicPr>
        <p:blipFill rotWithShape="1">
          <a:blip r:embed="rId3">
            <a:alphaModFix/>
          </a:blip>
          <a:srcRect/>
          <a:stretch/>
        </p:blipFill>
        <p:spPr>
          <a:xfrm>
            <a:off x="3244678" y="2310785"/>
            <a:ext cx="5683593" cy="3500840"/>
          </a:xfrm>
          <a:prstGeom prst="rect">
            <a:avLst/>
          </a:prstGeom>
          <a:noFill/>
          <a:ln>
            <a:noFill/>
          </a:ln>
        </p:spPr>
      </p:pic>
      <p:sp>
        <p:nvSpPr>
          <p:cNvPr id="309" name="Google Shape;309;p34"/>
          <p:cNvSpPr txBox="1"/>
          <p:nvPr/>
        </p:nvSpPr>
        <p:spPr>
          <a:xfrm>
            <a:off x="3044072" y="1516340"/>
            <a:ext cx="6103856"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pt-BR" sz="2000" b="1" i="0" u="none" strike="noStrike" cap="none">
                <a:solidFill>
                  <a:srgbClr val="000000"/>
                </a:solidFill>
                <a:latin typeface="Arial"/>
                <a:ea typeface="Arial"/>
                <a:cs typeface="Arial"/>
                <a:sym typeface="Arial"/>
              </a:rPr>
              <a:t>ORDEM DE PRECEDÊNCIA DOS OPERADORES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35"/>
          <p:cNvSpPr txBox="1">
            <a:spLocks noGrp="1"/>
          </p:cNvSpPr>
          <p:nvPr>
            <p:ph type="body" idx="1"/>
          </p:nvPr>
        </p:nvSpPr>
        <p:spPr>
          <a:xfrm>
            <a:off x="828675" y="1046375"/>
            <a:ext cx="10515600" cy="5339185"/>
          </a:xfrm>
          <a:prstGeom prst="rect">
            <a:avLst/>
          </a:prstGeom>
          <a:noFill/>
          <a:ln>
            <a:noFill/>
          </a:ln>
        </p:spPr>
        <p:txBody>
          <a:bodyPr spcFirstLastPara="1" wrap="square" lIns="91425" tIns="45700" rIns="91425" bIns="45700" anchor="ctr" anchorCtr="0">
            <a:normAutofit/>
          </a:bodyPr>
          <a:lstStyle/>
          <a:p>
            <a:pPr marL="0" lvl="0" indent="0" algn="just" rtl="0">
              <a:lnSpc>
                <a:spcPct val="90000"/>
              </a:lnSpc>
              <a:spcBef>
                <a:spcPts val="1000"/>
              </a:spcBef>
              <a:spcAft>
                <a:spcPts val="0"/>
              </a:spcAft>
              <a:buClr>
                <a:srgbClr val="000E2A"/>
              </a:buClr>
              <a:buSzPts val="3200"/>
              <a:buNone/>
            </a:pPr>
            <a:endParaRPr sz="1800"/>
          </a:p>
          <a:p>
            <a:pPr marL="0" lvl="0" indent="0" algn="just" rtl="0">
              <a:lnSpc>
                <a:spcPct val="90000"/>
              </a:lnSpc>
              <a:spcBef>
                <a:spcPts val="1000"/>
              </a:spcBef>
              <a:spcAft>
                <a:spcPts val="0"/>
              </a:spcAft>
              <a:buClr>
                <a:srgbClr val="000E2A"/>
              </a:buClr>
              <a:buSzPts val="3200"/>
              <a:buNone/>
            </a:pPr>
            <a:endParaRPr sz="1800"/>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200" b="0">
              <a:latin typeface="Arial"/>
              <a:ea typeface="Arial"/>
              <a:cs typeface="Arial"/>
              <a:sym typeface="Arial"/>
            </a:endParaRPr>
          </a:p>
          <a:p>
            <a:pPr marL="0" lvl="0" indent="0" algn="just" rtl="0">
              <a:lnSpc>
                <a:spcPct val="90000"/>
              </a:lnSpc>
              <a:spcBef>
                <a:spcPts val="1000"/>
              </a:spcBef>
              <a:spcAft>
                <a:spcPts val="0"/>
              </a:spcAft>
              <a:buClr>
                <a:srgbClr val="000E2A"/>
              </a:buClr>
              <a:buSzPts val="3200"/>
              <a:buNone/>
            </a:pPr>
            <a:endParaRPr sz="1800" b="0">
              <a:latin typeface="Arial"/>
              <a:ea typeface="Arial"/>
              <a:cs typeface="Arial"/>
              <a:sym typeface="Arial"/>
            </a:endParaRPr>
          </a:p>
        </p:txBody>
      </p:sp>
      <p:sp>
        <p:nvSpPr>
          <p:cNvPr id="315" name="Google Shape;315;p35"/>
          <p:cNvSpPr txBox="1">
            <a:spLocks noGrp="1"/>
          </p:cNvSpPr>
          <p:nvPr>
            <p:ph type="sldNum" idx="12"/>
          </p:nvPr>
        </p:nvSpPr>
        <p:spPr>
          <a:xfrm>
            <a:off x="9728200" y="6385560"/>
            <a:ext cx="635000" cy="3943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fld id="{00000000-1234-1234-1234-123412341234}" type="slidenum">
              <a:rPr lang="pt-BR"/>
              <a:t>29</a:t>
            </a:fld>
            <a:endParaRPr/>
          </a:p>
        </p:txBody>
      </p:sp>
      <p:sp>
        <p:nvSpPr>
          <p:cNvPr id="316" name="Google Shape;316;p35"/>
          <p:cNvSpPr txBox="1">
            <a:spLocks noGrp="1"/>
          </p:cNvSpPr>
          <p:nvPr>
            <p:ph type="title"/>
          </p:nvPr>
        </p:nvSpPr>
        <p:spPr>
          <a:xfrm>
            <a:off x="152400" y="131762"/>
            <a:ext cx="9709052" cy="54927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2800"/>
              <a:buFont typeface="Arial Black"/>
              <a:buNone/>
            </a:pPr>
            <a:r>
              <a:rPr lang="pt-BR">
                <a:latin typeface="Arial Black"/>
                <a:ea typeface="Arial Black"/>
                <a:cs typeface="Arial Black"/>
                <a:sym typeface="Arial Black"/>
              </a:rPr>
              <a:t>CURSO BÁSICO DE PLANILHA ELETRÔNICA</a:t>
            </a:r>
            <a:endParaRPr>
              <a:latin typeface="Arial Black"/>
              <a:ea typeface="Arial Black"/>
              <a:cs typeface="Arial Black"/>
              <a:sym typeface="Arial Black"/>
            </a:endParaRPr>
          </a:p>
        </p:txBody>
      </p:sp>
      <p:pic>
        <p:nvPicPr>
          <p:cNvPr id="317" name="Google Shape;317;p35"/>
          <p:cNvPicPr preferRelativeResize="0"/>
          <p:nvPr/>
        </p:nvPicPr>
        <p:blipFill rotWithShape="1">
          <a:blip r:embed="rId3">
            <a:alphaModFix/>
          </a:blip>
          <a:srcRect/>
          <a:stretch/>
        </p:blipFill>
        <p:spPr>
          <a:xfrm>
            <a:off x="1229168" y="1399929"/>
            <a:ext cx="7584894" cy="2066069"/>
          </a:xfrm>
          <a:prstGeom prst="rect">
            <a:avLst/>
          </a:prstGeom>
          <a:noFill/>
          <a:ln>
            <a:noFill/>
          </a:ln>
        </p:spPr>
      </p:pic>
      <p:pic>
        <p:nvPicPr>
          <p:cNvPr id="318" name="Google Shape;318;p35"/>
          <p:cNvPicPr preferRelativeResize="0"/>
          <p:nvPr/>
        </p:nvPicPr>
        <p:blipFill rotWithShape="1">
          <a:blip r:embed="rId4">
            <a:alphaModFix/>
          </a:blip>
          <a:srcRect/>
          <a:stretch/>
        </p:blipFill>
        <p:spPr>
          <a:xfrm>
            <a:off x="1229169" y="3654556"/>
            <a:ext cx="7584894" cy="180726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6"/>
          <p:cNvSpPr txBox="1">
            <a:spLocks noGrp="1"/>
          </p:cNvSpPr>
          <p:nvPr>
            <p:ph type="body" idx="1"/>
          </p:nvPr>
        </p:nvSpPr>
        <p:spPr>
          <a:xfrm>
            <a:off x="2534920" y="4998721"/>
            <a:ext cx="3561080" cy="66548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2000"/>
              <a:buNone/>
            </a:pPr>
            <a:r>
              <a:rPr lang="pt-BR" dirty="0" smtClean="0"/>
              <a:t>Alice Cândida</a:t>
            </a:r>
            <a:endParaRPr dirty="0"/>
          </a:p>
        </p:txBody>
      </p:sp>
      <p:sp>
        <p:nvSpPr>
          <p:cNvPr id="324" name="Google Shape;324;p36"/>
          <p:cNvSpPr txBox="1">
            <a:spLocks noGrp="1"/>
          </p:cNvSpPr>
          <p:nvPr>
            <p:ph type="body" idx="2"/>
          </p:nvPr>
        </p:nvSpPr>
        <p:spPr>
          <a:xfrm>
            <a:off x="6096000" y="4998725"/>
            <a:ext cx="4778100" cy="6654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2000"/>
              <a:buNone/>
            </a:pPr>
            <a:r>
              <a:rPr lang="pt-BR"/>
              <a:t>Curso Básico e Intermediário de Planilhas Eletrônicas</a:t>
            </a:r>
            <a:endParaRPr/>
          </a:p>
        </p:txBody>
      </p:sp>
      <p:sp>
        <p:nvSpPr>
          <p:cNvPr id="325" name="Google Shape;325;p36"/>
          <p:cNvSpPr txBox="1">
            <a:spLocks noGrp="1"/>
          </p:cNvSpPr>
          <p:nvPr>
            <p:ph type="sldNum" idx="4294967295"/>
          </p:nvPr>
        </p:nvSpPr>
        <p:spPr>
          <a:xfrm>
            <a:off x="11557000" y="6384925"/>
            <a:ext cx="635000" cy="3952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2000"/>
              <a:buNone/>
            </a:pPr>
            <a:fld id="{00000000-1234-1234-1234-123412341234}" type="slidenum">
              <a:rPr lang="pt-BR"/>
              <a:t>30</a:t>
            </a:fld>
            <a:endParaRPr/>
          </a:p>
        </p:txBody>
      </p:sp>
    </p:spTree>
  </p:cSld>
  <p:clrMapOvr>
    <a:masterClrMapping/>
  </p:clrMapOvr>
</p:sld>
</file>

<file path=ppt/theme/theme1.xml><?xml version="1.0" encoding="utf-8"?>
<a:theme xmlns:a="http://schemas.openxmlformats.org/drawingml/2006/main" name="Novo Padrão PET">
  <a:themeElements>
    <a:clrScheme name="PET">
      <a:dk1>
        <a:srgbClr val="860000"/>
      </a:dk1>
      <a:lt1>
        <a:srgbClr val="FFFFFF"/>
      </a:lt1>
      <a:dk2>
        <a:srgbClr val="000E2A"/>
      </a:dk2>
      <a:lt2>
        <a:srgbClr val="FFFFFF"/>
      </a:lt2>
      <a:accent1>
        <a:srgbClr val="000E2A"/>
      </a:accent1>
      <a:accent2>
        <a:srgbClr val="860000"/>
      </a:accent2>
      <a:accent3>
        <a:srgbClr val="03253B"/>
      </a:accent3>
      <a:accent4>
        <a:srgbClr val="290A04"/>
      </a:accent4>
      <a:accent5>
        <a:srgbClr val="00487E"/>
      </a:accent5>
      <a:accent6>
        <a:srgbClr val="920000"/>
      </a:accent6>
      <a:hlink>
        <a:srgbClr val="0070C0"/>
      </a:hlink>
      <a:folHlink>
        <a:srgbClr val="CC0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809</Words>
  <Application>Microsoft Office PowerPoint</Application>
  <PresentationFormat>Widescreen</PresentationFormat>
  <Paragraphs>185</Paragraphs>
  <Slides>30</Slides>
  <Notes>30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30</vt:i4>
      </vt:variant>
    </vt:vector>
  </HeadingPairs>
  <TitlesOfParts>
    <vt:vector size="36" baseType="lpstr">
      <vt:lpstr>Arial</vt:lpstr>
      <vt:lpstr>Century Gothic</vt:lpstr>
      <vt:lpstr>Arial Black</vt:lpstr>
      <vt:lpstr>Noto Sans Symbols</vt:lpstr>
      <vt:lpstr>Montserrat</vt:lpstr>
      <vt:lpstr>Novo Padrão PET</vt:lpstr>
      <vt:lpstr>Apresentação do PowerPoint</vt:lpstr>
      <vt:lpstr>CONTEÚDO DA AULA</vt:lpstr>
      <vt:lpstr>CONTEÚDO DA AULA</vt:lpstr>
      <vt:lpstr>RECAPITULANDO</vt:lpstr>
      <vt:lpstr>RECAPITULANDO</vt:lpstr>
      <vt:lpstr>EXEMPLO 2.1</vt:lpstr>
      <vt:lpstr>EXEMPLO 2.1</vt:lpstr>
      <vt:lpstr>EXEMPLO 2.1</vt:lpstr>
      <vt:lpstr>EXEMPLO 2.2</vt:lpstr>
      <vt:lpstr>EXEMPLO 2.2</vt:lpstr>
      <vt:lpstr>EXEMPLO 2.2</vt:lpstr>
      <vt:lpstr>EXEMPLO 2.3</vt:lpstr>
      <vt:lpstr>EXEMPLO 2.3</vt:lpstr>
      <vt:lpstr>ORDEM DAS OPERAÇÕES</vt:lpstr>
      <vt:lpstr>OPERAÇÕES ELEMENTARES</vt:lpstr>
      <vt:lpstr>EXEMPLO 2.4</vt:lpstr>
      <vt:lpstr>CURSO BÁSICO DE PLANILHA ELETRÔNICA</vt:lpstr>
      <vt:lpstr>EXEMPLO 2.4</vt:lpstr>
      <vt:lpstr>Problema 2</vt:lpstr>
      <vt:lpstr>Problema 2</vt:lpstr>
      <vt:lpstr>Problema 2</vt:lpstr>
      <vt:lpstr>Problema 2</vt:lpstr>
      <vt:lpstr>Problema 2</vt:lpstr>
      <vt:lpstr>Problema 2</vt:lpstr>
      <vt:lpstr>PRÓXIMA AULA</vt:lpstr>
      <vt:lpstr>CURSO BÁSICO DE PLANILHA ELETRÔNICA</vt:lpstr>
      <vt:lpstr>CURSO BÁSICO DE PLANILHA ELETRÔNICA</vt:lpstr>
      <vt:lpstr>CURSO BÁSICO DE PLANILHA ELETRÔNICA</vt:lpstr>
      <vt:lpstr>CURSO BÁSICO DE PLANILHA ELETRÔNICA</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Bruna Vilas Boas</dc:creator>
  <cp:lastModifiedBy>Alice</cp:lastModifiedBy>
  <cp:revision>1</cp:revision>
  <dcterms:created xsi:type="dcterms:W3CDTF">2020-11-16T16:47:39Z</dcterms:created>
  <dcterms:modified xsi:type="dcterms:W3CDTF">2026-08-18T02:01:20Z</dcterms:modified>
</cp:coreProperties>
</file>